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61" r:id="rId3"/>
    <p:sldId id="262" r:id="rId4"/>
    <p:sldId id="257" r:id="rId5"/>
    <p:sldId id="263" r:id="rId6"/>
    <p:sldId id="264" r:id="rId7"/>
    <p:sldId id="265" r:id="rId8"/>
    <p:sldId id="266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CB6077-B4A9-963B-CF71-A44ADB26B802}" v="39" dt="2025-05-14T04:01:17.202"/>
    <p1510:client id="{4B39318A-1C4F-C0A4-DACF-6F97958DF853}" v="1418" dt="2025-05-13T04:55:32.063"/>
    <p1510:client id="{A2FF7781-6DA1-E0BA-11A2-5F7FFAD1ADE0}" v="5" dt="2025-05-13T04:59:10.083"/>
    <p1510:client id="{CDFB56D8-D058-2AD4-17DB-B5C25B6F5C69}" v="66" dt="2025-05-14T04:24:53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87"/>
    <p:restoredTop sz="94694"/>
  </p:normalViewPr>
  <p:slideViewPr>
    <p:cSldViewPr snapToGrid="0">
      <p:cViewPr varScale="1">
        <p:scale>
          <a:sx n="121" d="100"/>
          <a:sy n="121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E4BC8B-BB20-4867-B8F9-DC3AFF779552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560EB2DA-D3E5-497B-BE6D-9CA970A26E02}">
      <dgm:prSet/>
      <dgm:spPr/>
      <dgm:t>
        <a:bodyPr/>
        <a:lstStyle/>
        <a:p>
          <a:r>
            <a:rPr lang="en-US"/>
            <a:t>Average Home Attendance (2000-2019)</a:t>
          </a:r>
        </a:p>
      </dgm:t>
    </dgm:pt>
    <dgm:pt modelId="{EF148026-9B9D-48F9-94D2-091AEFC668FA}" type="parTrans" cxnId="{79CB2EB6-7649-4DEF-9350-EE0FC5BF605C}">
      <dgm:prSet/>
      <dgm:spPr/>
      <dgm:t>
        <a:bodyPr/>
        <a:lstStyle/>
        <a:p>
          <a:endParaRPr lang="en-US"/>
        </a:p>
      </dgm:t>
    </dgm:pt>
    <dgm:pt modelId="{61B7A8A5-52F9-4E98-B0B7-7E32C3F3FF6C}" type="sibTrans" cxnId="{79CB2EB6-7649-4DEF-9350-EE0FC5BF605C}">
      <dgm:prSet/>
      <dgm:spPr/>
      <dgm:t>
        <a:bodyPr/>
        <a:lstStyle/>
        <a:p>
          <a:endParaRPr lang="en-US"/>
        </a:p>
      </dgm:t>
    </dgm:pt>
    <dgm:pt modelId="{EE542E0C-6772-4308-869C-B3EAA9279D65}">
      <dgm:prSet/>
      <dgm:spPr/>
      <dgm:t>
        <a:bodyPr/>
        <a:lstStyle/>
        <a:p>
          <a:r>
            <a:rPr lang="en-US"/>
            <a:t>56,322 fans</a:t>
          </a:r>
        </a:p>
      </dgm:t>
    </dgm:pt>
    <dgm:pt modelId="{838F070A-9F99-46BD-B063-C9F6BF74DD55}" type="parTrans" cxnId="{0EAE3BC5-3AC5-4500-8E46-981C6E75913C}">
      <dgm:prSet/>
      <dgm:spPr/>
      <dgm:t>
        <a:bodyPr/>
        <a:lstStyle/>
        <a:p>
          <a:endParaRPr lang="en-US"/>
        </a:p>
      </dgm:t>
    </dgm:pt>
    <dgm:pt modelId="{8BA11583-C9E3-40BF-B4A1-6B5D4600BEBE}" type="sibTrans" cxnId="{0EAE3BC5-3AC5-4500-8E46-981C6E75913C}">
      <dgm:prSet/>
      <dgm:spPr/>
      <dgm:t>
        <a:bodyPr/>
        <a:lstStyle/>
        <a:p>
          <a:endParaRPr lang="en-US"/>
        </a:p>
      </dgm:t>
    </dgm:pt>
    <dgm:pt modelId="{350ADAB1-FFB0-488C-A304-F2F98710BC99}">
      <dgm:prSet/>
      <dgm:spPr/>
      <dgm:t>
        <a:bodyPr/>
        <a:lstStyle/>
        <a:p>
          <a:r>
            <a:rPr lang="en-US"/>
            <a:t>Highest Attendance Year</a:t>
          </a:r>
        </a:p>
      </dgm:t>
    </dgm:pt>
    <dgm:pt modelId="{A4A3A171-312E-4BC2-9688-2E139C8908B5}" type="parTrans" cxnId="{04B6144F-D6D4-4C7E-858D-83D13547DB26}">
      <dgm:prSet/>
      <dgm:spPr/>
      <dgm:t>
        <a:bodyPr/>
        <a:lstStyle/>
        <a:p>
          <a:endParaRPr lang="en-US"/>
        </a:p>
      </dgm:t>
    </dgm:pt>
    <dgm:pt modelId="{BABAF68C-DF6D-4D9A-82CA-6AF9123ED1B2}" type="sibTrans" cxnId="{04B6144F-D6D4-4C7E-858D-83D13547DB26}">
      <dgm:prSet/>
      <dgm:spPr/>
      <dgm:t>
        <a:bodyPr/>
        <a:lstStyle/>
        <a:p>
          <a:endParaRPr lang="en-US"/>
        </a:p>
      </dgm:t>
    </dgm:pt>
    <dgm:pt modelId="{0B08CFA7-D021-45A8-8B39-1CD67EF8993D}">
      <dgm:prSet/>
      <dgm:spPr/>
      <dgm:t>
        <a:bodyPr/>
        <a:lstStyle/>
        <a:p>
          <a:r>
            <a:rPr lang="en-US"/>
            <a:t>2016</a:t>
          </a:r>
        </a:p>
      </dgm:t>
    </dgm:pt>
    <dgm:pt modelId="{6FE0AA8F-D107-4054-9EE9-99AED25524FF}" type="parTrans" cxnId="{4F6868F4-CE48-44CF-917E-2247E451793B}">
      <dgm:prSet/>
      <dgm:spPr/>
      <dgm:t>
        <a:bodyPr/>
        <a:lstStyle/>
        <a:p>
          <a:endParaRPr lang="en-US"/>
        </a:p>
      </dgm:t>
    </dgm:pt>
    <dgm:pt modelId="{D50D5748-9A76-42CF-ACF7-9E0C9AA3E00D}" type="sibTrans" cxnId="{4F6868F4-CE48-44CF-917E-2247E451793B}">
      <dgm:prSet/>
      <dgm:spPr/>
      <dgm:t>
        <a:bodyPr/>
        <a:lstStyle/>
        <a:p>
          <a:endParaRPr lang="en-US"/>
        </a:p>
      </dgm:t>
    </dgm:pt>
    <dgm:pt modelId="{7298A9D2-BC2C-4405-93A0-4422DB513345}">
      <dgm:prSet/>
      <dgm:spPr/>
      <dgm:t>
        <a:bodyPr/>
        <a:lstStyle/>
        <a:p>
          <a:r>
            <a:rPr lang="en-US"/>
            <a:t>Lowest Attendance Year</a:t>
          </a:r>
        </a:p>
      </dgm:t>
    </dgm:pt>
    <dgm:pt modelId="{D4173156-7A97-44C0-AB3E-2AD312B682B6}" type="parTrans" cxnId="{AEA73933-4352-4CC7-999F-44C57B5C902F}">
      <dgm:prSet/>
      <dgm:spPr/>
      <dgm:t>
        <a:bodyPr/>
        <a:lstStyle/>
        <a:p>
          <a:endParaRPr lang="en-US"/>
        </a:p>
      </dgm:t>
    </dgm:pt>
    <dgm:pt modelId="{12C5D317-9EA8-4720-BB24-CA677DFF9D59}" type="sibTrans" cxnId="{AEA73933-4352-4CC7-999F-44C57B5C902F}">
      <dgm:prSet/>
      <dgm:spPr/>
      <dgm:t>
        <a:bodyPr/>
        <a:lstStyle/>
        <a:p>
          <a:endParaRPr lang="en-US"/>
        </a:p>
      </dgm:t>
    </dgm:pt>
    <dgm:pt modelId="{71532617-4805-4A99-8B91-A43CF076D2DB}">
      <dgm:prSet/>
      <dgm:spPr/>
      <dgm:t>
        <a:bodyPr/>
        <a:lstStyle/>
        <a:p>
          <a:r>
            <a:rPr lang="en-US"/>
            <a:t>2003</a:t>
          </a:r>
        </a:p>
      </dgm:t>
    </dgm:pt>
    <dgm:pt modelId="{EE8CC945-B355-4996-9446-91D41A943272}" type="parTrans" cxnId="{84B34861-787C-4646-B5C9-8C33802EA586}">
      <dgm:prSet/>
      <dgm:spPr/>
      <dgm:t>
        <a:bodyPr/>
        <a:lstStyle/>
        <a:p>
          <a:endParaRPr lang="en-US"/>
        </a:p>
      </dgm:t>
    </dgm:pt>
    <dgm:pt modelId="{19981EDE-5107-4AEB-8721-F23044D0D084}" type="sibTrans" cxnId="{84B34861-787C-4646-B5C9-8C33802EA586}">
      <dgm:prSet/>
      <dgm:spPr/>
      <dgm:t>
        <a:bodyPr/>
        <a:lstStyle/>
        <a:p>
          <a:endParaRPr lang="en-US"/>
        </a:p>
      </dgm:t>
    </dgm:pt>
    <dgm:pt modelId="{4A81583F-A3B7-44A0-AE50-7641BB1CB762}">
      <dgm:prSet/>
      <dgm:spPr/>
      <dgm:t>
        <a:bodyPr/>
        <a:lstStyle/>
        <a:p>
          <a:r>
            <a:rPr lang="en-US"/>
            <a:t>Average Wins Per Season (2000-2019)</a:t>
          </a:r>
        </a:p>
      </dgm:t>
    </dgm:pt>
    <dgm:pt modelId="{58700F26-F5BB-4052-AEEF-94A113128E1F}" type="parTrans" cxnId="{E38F637E-BF24-4FD3-BC16-241C5884A9C0}">
      <dgm:prSet/>
      <dgm:spPr/>
      <dgm:t>
        <a:bodyPr/>
        <a:lstStyle/>
        <a:p>
          <a:endParaRPr lang="en-US"/>
        </a:p>
      </dgm:t>
    </dgm:pt>
    <dgm:pt modelId="{7532F86A-18C8-4A31-A3B1-C8F67FAC99DD}" type="sibTrans" cxnId="{E38F637E-BF24-4FD3-BC16-241C5884A9C0}">
      <dgm:prSet/>
      <dgm:spPr/>
      <dgm:t>
        <a:bodyPr/>
        <a:lstStyle/>
        <a:p>
          <a:endParaRPr lang="en-US"/>
        </a:p>
      </dgm:t>
    </dgm:pt>
    <dgm:pt modelId="{3B9AB822-84BE-43E5-8B28-E44F4D0AEAB3}">
      <dgm:prSet/>
      <dgm:spPr/>
      <dgm:t>
        <a:bodyPr/>
        <a:lstStyle/>
        <a:p>
          <a:r>
            <a:rPr lang="en-US"/>
            <a:t>6.9</a:t>
          </a:r>
        </a:p>
      </dgm:t>
    </dgm:pt>
    <dgm:pt modelId="{E6794FB0-6AAE-48A3-8601-9B5228C081DD}" type="parTrans" cxnId="{CA0ED4C4-8073-49E1-96BE-46A8B29AB1EA}">
      <dgm:prSet/>
      <dgm:spPr/>
      <dgm:t>
        <a:bodyPr/>
        <a:lstStyle/>
        <a:p>
          <a:endParaRPr lang="en-US"/>
        </a:p>
      </dgm:t>
    </dgm:pt>
    <dgm:pt modelId="{0C820FD8-6133-4BA0-BE5C-5C69A5E8CDD2}" type="sibTrans" cxnId="{CA0ED4C4-8073-49E1-96BE-46A8B29AB1EA}">
      <dgm:prSet/>
      <dgm:spPr/>
      <dgm:t>
        <a:bodyPr/>
        <a:lstStyle/>
        <a:p>
          <a:endParaRPr lang="en-US"/>
        </a:p>
      </dgm:t>
    </dgm:pt>
    <dgm:pt modelId="{643562DB-BEB6-48BB-8562-A89744775901}">
      <dgm:prSet/>
      <dgm:spPr/>
      <dgm:t>
        <a:bodyPr/>
        <a:lstStyle/>
        <a:p>
          <a:r>
            <a:rPr lang="en-US"/>
            <a:t>Playoff Appearances</a:t>
          </a:r>
        </a:p>
      </dgm:t>
    </dgm:pt>
    <dgm:pt modelId="{60961A1E-72D6-48BA-9417-427EE303B500}" type="parTrans" cxnId="{7E3C22C3-AB6C-46BF-B524-7C1B3B94A35E}">
      <dgm:prSet/>
      <dgm:spPr/>
      <dgm:t>
        <a:bodyPr/>
        <a:lstStyle/>
        <a:p>
          <a:endParaRPr lang="en-US"/>
        </a:p>
      </dgm:t>
    </dgm:pt>
    <dgm:pt modelId="{10D97510-E11B-48A1-A235-5D998FEBA8A0}" type="sibTrans" cxnId="{7E3C22C3-AB6C-46BF-B524-7C1B3B94A35E}">
      <dgm:prSet/>
      <dgm:spPr/>
      <dgm:t>
        <a:bodyPr/>
        <a:lstStyle/>
        <a:p>
          <a:endParaRPr lang="en-US"/>
        </a:p>
      </dgm:t>
    </dgm:pt>
    <dgm:pt modelId="{6C25CCED-4482-49F9-ACDB-A877358FB8E3}">
      <dgm:prSet/>
      <dgm:spPr/>
      <dgm:t>
        <a:bodyPr/>
        <a:lstStyle/>
        <a:p>
          <a:r>
            <a:rPr lang="en-US"/>
            <a:t>4</a:t>
          </a:r>
        </a:p>
      </dgm:t>
    </dgm:pt>
    <dgm:pt modelId="{43E657A2-C4F3-4806-8249-9EF6A0436901}" type="parTrans" cxnId="{D627CFDD-41E6-4024-9B27-3DBB30108D03}">
      <dgm:prSet/>
      <dgm:spPr/>
      <dgm:t>
        <a:bodyPr/>
        <a:lstStyle/>
        <a:p>
          <a:endParaRPr lang="en-US"/>
        </a:p>
      </dgm:t>
    </dgm:pt>
    <dgm:pt modelId="{99E8B88C-8DAE-46A4-AC1F-5A3DF3F34BAD}" type="sibTrans" cxnId="{D627CFDD-41E6-4024-9B27-3DBB30108D03}">
      <dgm:prSet/>
      <dgm:spPr/>
      <dgm:t>
        <a:bodyPr/>
        <a:lstStyle/>
        <a:p>
          <a:endParaRPr lang="en-US"/>
        </a:p>
      </dgm:t>
    </dgm:pt>
    <dgm:pt modelId="{027CE070-8638-4D28-BB15-D96F277D1483}" type="pres">
      <dgm:prSet presAssocID="{AAE4BC8B-BB20-4867-B8F9-DC3AFF779552}" presName="vert0" presStyleCnt="0">
        <dgm:presLayoutVars>
          <dgm:dir/>
          <dgm:animOne val="branch"/>
          <dgm:animLvl val="lvl"/>
        </dgm:presLayoutVars>
      </dgm:prSet>
      <dgm:spPr/>
    </dgm:pt>
    <dgm:pt modelId="{7A1FBCBF-49B0-4291-855B-D5F0AB2B80FB}" type="pres">
      <dgm:prSet presAssocID="{560EB2DA-D3E5-497B-BE6D-9CA970A26E02}" presName="thickLine" presStyleLbl="alignNode1" presStyleIdx="0" presStyleCnt="5"/>
      <dgm:spPr/>
    </dgm:pt>
    <dgm:pt modelId="{69574ED3-7E4F-4B27-9C72-20EFE208B009}" type="pres">
      <dgm:prSet presAssocID="{560EB2DA-D3E5-497B-BE6D-9CA970A26E02}" presName="horz1" presStyleCnt="0"/>
      <dgm:spPr/>
    </dgm:pt>
    <dgm:pt modelId="{120E3128-25B8-453B-825A-E5BC259532DF}" type="pres">
      <dgm:prSet presAssocID="{560EB2DA-D3E5-497B-BE6D-9CA970A26E02}" presName="tx1" presStyleLbl="revTx" presStyleIdx="0" presStyleCnt="10"/>
      <dgm:spPr/>
    </dgm:pt>
    <dgm:pt modelId="{4B76F4CA-0220-40E2-A598-2EC7F95054C4}" type="pres">
      <dgm:prSet presAssocID="{560EB2DA-D3E5-497B-BE6D-9CA970A26E02}" presName="vert1" presStyleCnt="0"/>
      <dgm:spPr/>
    </dgm:pt>
    <dgm:pt modelId="{A0711121-7799-4CF6-8187-54084BFAC6FA}" type="pres">
      <dgm:prSet presAssocID="{EE542E0C-6772-4308-869C-B3EAA9279D65}" presName="vertSpace2a" presStyleCnt="0"/>
      <dgm:spPr/>
    </dgm:pt>
    <dgm:pt modelId="{707FDB52-9931-47EF-B696-F9641C800B02}" type="pres">
      <dgm:prSet presAssocID="{EE542E0C-6772-4308-869C-B3EAA9279D65}" presName="horz2" presStyleCnt="0"/>
      <dgm:spPr/>
    </dgm:pt>
    <dgm:pt modelId="{BD024C09-C457-4FF8-B2EA-445C96730F09}" type="pres">
      <dgm:prSet presAssocID="{EE542E0C-6772-4308-869C-B3EAA9279D65}" presName="horzSpace2" presStyleCnt="0"/>
      <dgm:spPr/>
    </dgm:pt>
    <dgm:pt modelId="{AF592342-9C29-4CFF-B47C-5DBD669F799B}" type="pres">
      <dgm:prSet presAssocID="{EE542E0C-6772-4308-869C-B3EAA9279D65}" presName="tx2" presStyleLbl="revTx" presStyleIdx="1" presStyleCnt="10"/>
      <dgm:spPr/>
    </dgm:pt>
    <dgm:pt modelId="{7891EFD0-A1FC-4127-BBA2-DD660B8B77E8}" type="pres">
      <dgm:prSet presAssocID="{EE542E0C-6772-4308-869C-B3EAA9279D65}" presName="vert2" presStyleCnt="0"/>
      <dgm:spPr/>
    </dgm:pt>
    <dgm:pt modelId="{F640DBAF-EDF4-45E9-8CB2-113D7098DE79}" type="pres">
      <dgm:prSet presAssocID="{EE542E0C-6772-4308-869C-B3EAA9279D65}" presName="thinLine2b" presStyleLbl="callout" presStyleIdx="0" presStyleCnt="5"/>
      <dgm:spPr/>
    </dgm:pt>
    <dgm:pt modelId="{E5541867-C14C-4518-8983-D59B8CE858B3}" type="pres">
      <dgm:prSet presAssocID="{EE542E0C-6772-4308-869C-B3EAA9279D65}" presName="vertSpace2b" presStyleCnt="0"/>
      <dgm:spPr/>
    </dgm:pt>
    <dgm:pt modelId="{D62A0A70-1CA8-4243-BC4C-B9FE576E3395}" type="pres">
      <dgm:prSet presAssocID="{350ADAB1-FFB0-488C-A304-F2F98710BC99}" presName="thickLine" presStyleLbl="alignNode1" presStyleIdx="1" presStyleCnt="5"/>
      <dgm:spPr/>
    </dgm:pt>
    <dgm:pt modelId="{56A68B88-96CE-48DE-A5CE-9447481F9044}" type="pres">
      <dgm:prSet presAssocID="{350ADAB1-FFB0-488C-A304-F2F98710BC99}" presName="horz1" presStyleCnt="0"/>
      <dgm:spPr/>
    </dgm:pt>
    <dgm:pt modelId="{3B790141-1D9C-4D0E-BE18-6D200CA3A36D}" type="pres">
      <dgm:prSet presAssocID="{350ADAB1-FFB0-488C-A304-F2F98710BC99}" presName="tx1" presStyleLbl="revTx" presStyleIdx="2" presStyleCnt="10"/>
      <dgm:spPr/>
    </dgm:pt>
    <dgm:pt modelId="{0F66369C-6EE0-48EA-BA8A-91E44C303AF3}" type="pres">
      <dgm:prSet presAssocID="{350ADAB1-FFB0-488C-A304-F2F98710BC99}" presName="vert1" presStyleCnt="0"/>
      <dgm:spPr/>
    </dgm:pt>
    <dgm:pt modelId="{25EA3B35-35E1-4045-9DFC-A15C5115F213}" type="pres">
      <dgm:prSet presAssocID="{0B08CFA7-D021-45A8-8B39-1CD67EF8993D}" presName="vertSpace2a" presStyleCnt="0"/>
      <dgm:spPr/>
    </dgm:pt>
    <dgm:pt modelId="{C2ECCED1-7A44-4123-AEA9-6C1BC82CDE80}" type="pres">
      <dgm:prSet presAssocID="{0B08CFA7-D021-45A8-8B39-1CD67EF8993D}" presName="horz2" presStyleCnt="0"/>
      <dgm:spPr/>
    </dgm:pt>
    <dgm:pt modelId="{13EC1709-7D6B-4B96-BD46-F8C064848764}" type="pres">
      <dgm:prSet presAssocID="{0B08CFA7-D021-45A8-8B39-1CD67EF8993D}" presName="horzSpace2" presStyleCnt="0"/>
      <dgm:spPr/>
    </dgm:pt>
    <dgm:pt modelId="{3320AFA6-2D33-4025-BB32-ADFC16AF7810}" type="pres">
      <dgm:prSet presAssocID="{0B08CFA7-D021-45A8-8B39-1CD67EF8993D}" presName="tx2" presStyleLbl="revTx" presStyleIdx="3" presStyleCnt="10"/>
      <dgm:spPr/>
    </dgm:pt>
    <dgm:pt modelId="{F5A145FD-7E53-41EF-AE4C-F6E2F3E3DAF1}" type="pres">
      <dgm:prSet presAssocID="{0B08CFA7-D021-45A8-8B39-1CD67EF8993D}" presName="vert2" presStyleCnt="0"/>
      <dgm:spPr/>
    </dgm:pt>
    <dgm:pt modelId="{C4CF4150-A24D-4FFA-A5C1-648A221ADAC6}" type="pres">
      <dgm:prSet presAssocID="{0B08CFA7-D021-45A8-8B39-1CD67EF8993D}" presName="thinLine2b" presStyleLbl="callout" presStyleIdx="1" presStyleCnt="5"/>
      <dgm:spPr/>
    </dgm:pt>
    <dgm:pt modelId="{50ACF91B-1FCF-4EA4-BFBC-4851A0A71FB8}" type="pres">
      <dgm:prSet presAssocID="{0B08CFA7-D021-45A8-8B39-1CD67EF8993D}" presName="vertSpace2b" presStyleCnt="0"/>
      <dgm:spPr/>
    </dgm:pt>
    <dgm:pt modelId="{716DC502-7099-4AE1-9237-A0C1FB30D38F}" type="pres">
      <dgm:prSet presAssocID="{7298A9D2-BC2C-4405-93A0-4422DB513345}" presName="thickLine" presStyleLbl="alignNode1" presStyleIdx="2" presStyleCnt="5"/>
      <dgm:spPr/>
    </dgm:pt>
    <dgm:pt modelId="{17DE0075-A6E2-41FA-B36F-3801F8FBEE17}" type="pres">
      <dgm:prSet presAssocID="{7298A9D2-BC2C-4405-93A0-4422DB513345}" presName="horz1" presStyleCnt="0"/>
      <dgm:spPr/>
    </dgm:pt>
    <dgm:pt modelId="{F93624DE-4C47-408F-B93C-6F88D20799DE}" type="pres">
      <dgm:prSet presAssocID="{7298A9D2-BC2C-4405-93A0-4422DB513345}" presName="tx1" presStyleLbl="revTx" presStyleIdx="4" presStyleCnt="10"/>
      <dgm:spPr/>
    </dgm:pt>
    <dgm:pt modelId="{E8268471-D69A-4D4C-81B5-6F866500F303}" type="pres">
      <dgm:prSet presAssocID="{7298A9D2-BC2C-4405-93A0-4422DB513345}" presName="vert1" presStyleCnt="0"/>
      <dgm:spPr/>
    </dgm:pt>
    <dgm:pt modelId="{769DE89D-7CFC-4AE4-BCFB-858B19276F32}" type="pres">
      <dgm:prSet presAssocID="{71532617-4805-4A99-8B91-A43CF076D2DB}" presName="vertSpace2a" presStyleCnt="0"/>
      <dgm:spPr/>
    </dgm:pt>
    <dgm:pt modelId="{6AFA93C3-0501-4273-95C5-870258291692}" type="pres">
      <dgm:prSet presAssocID="{71532617-4805-4A99-8B91-A43CF076D2DB}" presName="horz2" presStyleCnt="0"/>
      <dgm:spPr/>
    </dgm:pt>
    <dgm:pt modelId="{CD38D387-7850-41BD-8311-A876AEAC2FFD}" type="pres">
      <dgm:prSet presAssocID="{71532617-4805-4A99-8B91-A43CF076D2DB}" presName="horzSpace2" presStyleCnt="0"/>
      <dgm:spPr/>
    </dgm:pt>
    <dgm:pt modelId="{FBBCA52E-DF1F-45CB-9C1B-3E7C2B3082AA}" type="pres">
      <dgm:prSet presAssocID="{71532617-4805-4A99-8B91-A43CF076D2DB}" presName="tx2" presStyleLbl="revTx" presStyleIdx="5" presStyleCnt="10"/>
      <dgm:spPr/>
    </dgm:pt>
    <dgm:pt modelId="{3F5C5103-65F8-4148-9167-FB58E01EB229}" type="pres">
      <dgm:prSet presAssocID="{71532617-4805-4A99-8B91-A43CF076D2DB}" presName="vert2" presStyleCnt="0"/>
      <dgm:spPr/>
    </dgm:pt>
    <dgm:pt modelId="{57D09925-4A79-406A-89DF-557E3EA93947}" type="pres">
      <dgm:prSet presAssocID="{71532617-4805-4A99-8B91-A43CF076D2DB}" presName="thinLine2b" presStyleLbl="callout" presStyleIdx="2" presStyleCnt="5"/>
      <dgm:spPr/>
    </dgm:pt>
    <dgm:pt modelId="{0BA777E8-5C20-479B-AEFB-5106EC87DEA3}" type="pres">
      <dgm:prSet presAssocID="{71532617-4805-4A99-8B91-A43CF076D2DB}" presName="vertSpace2b" presStyleCnt="0"/>
      <dgm:spPr/>
    </dgm:pt>
    <dgm:pt modelId="{82B05048-30D3-4395-B6E9-CEE91FD29E54}" type="pres">
      <dgm:prSet presAssocID="{4A81583F-A3B7-44A0-AE50-7641BB1CB762}" presName="thickLine" presStyleLbl="alignNode1" presStyleIdx="3" presStyleCnt="5"/>
      <dgm:spPr/>
    </dgm:pt>
    <dgm:pt modelId="{E9C29923-473A-4F89-B467-C0151AE758E4}" type="pres">
      <dgm:prSet presAssocID="{4A81583F-A3B7-44A0-AE50-7641BB1CB762}" presName="horz1" presStyleCnt="0"/>
      <dgm:spPr/>
    </dgm:pt>
    <dgm:pt modelId="{DEEE624F-582B-4732-9757-BC20A8A82D5E}" type="pres">
      <dgm:prSet presAssocID="{4A81583F-A3B7-44A0-AE50-7641BB1CB762}" presName="tx1" presStyleLbl="revTx" presStyleIdx="6" presStyleCnt="10"/>
      <dgm:spPr/>
    </dgm:pt>
    <dgm:pt modelId="{A2D570AB-4828-4F8B-B15D-AD9776846B68}" type="pres">
      <dgm:prSet presAssocID="{4A81583F-A3B7-44A0-AE50-7641BB1CB762}" presName="vert1" presStyleCnt="0"/>
      <dgm:spPr/>
    </dgm:pt>
    <dgm:pt modelId="{CCE5EF65-BACC-4968-9FC1-E748833680B7}" type="pres">
      <dgm:prSet presAssocID="{3B9AB822-84BE-43E5-8B28-E44F4D0AEAB3}" presName="vertSpace2a" presStyleCnt="0"/>
      <dgm:spPr/>
    </dgm:pt>
    <dgm:pt modelId="{0401579C-9BD8-4083-BD4C-8E7D66944767}" type="pres">
      <dgm:prSet presAssocID="{3B9AB822-84BE-43E5-8B28-E44F4D0AEAB3}" presName="horz2" presStyleCnt="0"/>
      <dgm:spPr/>
    </dgm:pt>
    <dgm:pt modelId="{7AB8BCA4-9D3D-4686-92C1-5F98C4B5220C}" type="pres">
      <dgm:prSet presAssocID="{3B9AB822-84BE-43E5-8B28-E44F4D0AEAB3}" presName="horzSpace2" presStyleCnt="0"/>
      <dgm:spPr/>
    </dgm:pt>
    <dgm:pt modelId="{1BCA0FB1-83A5-4474-A16E-7D0B4DA094C8}" type="pres">
      <dgm:prSet presAssocID="{3B9AB822-84BE-43E5-8B28-E44F4D0AEAB3}" presName="tx2" presStyleLbl="revTx" presStyleIdx="7" presStyleCnt="10"/>
      <dgm:spPr/>
    </dgm:pt>
    <dgm:pt modelId="{16199163-A9DC-4D1B-B02E-E6DDC3C3847C}" type="pres">
      <dgm:prSet presAssocID="{3B9AB822-84BE-43E5-8B28-E44F4D0AEAB3}" presName="vert2" presStyleCnt="0"/>
      <dgm:spPr/>
    </dgm:pt>
    <dgm:pt modelId="{9BDDF44F-8507-49C0-97EB-F1A08BB3F3D0}" type="pres">
      <dgm:prSet presAssocID="{3B9AB822-84BE-43E5-8B28-E44F4D0AEAB3}" presName="thinLine2b" presStyleLbl="callout" presStyleIdx="3" presStyleCnt="5"/>
      <dgm:spPr/>
    </dgm:pt>
    <dgm:pt modelId="{3721079E-DB55-4143-BECD-AE4F589DE6E5}" type="pres">
      <dgm:prSet presAssocID="{3B9AB822-84BE-43E5-8B28-E44F4D0AEAB3}" presName="vertSpace2b" presStyleCnt="0"/>
      <dgm:spPr/>
    </dgm:pt>
    <dgm:pt modelId="{21C50F90-80B0-4F76-A6C7-38383BC295D1}" type="pres">
      <dgm:prSet presAssocID="{643562DB-BEB6-48BB-8562-A89744775901}" presName="thickLine" presStyleLbl="alignNode1" presStyleIdx="4" presStyleCnt="5"/>
      <dgm:spPr/>
    </dgm:pt>
    <dgm:pt modelId="{5993B90C-5454-428A-9F58-7E5F2A826F03}" type="pres">
      <dgm:prSet presAssocID="{643562DB-BEB6-48BB-8562-A89744775901}" presName="horz1" presStyleCnt="0"/>
      <dgm:spPr/>
    </dgm:pt>
    <dgm:pt modelId="{E9723629-2A9B-441A-A42C-D6629F79FB92}" type="pres">
      <dgm:prSet presAssocID="{643562DB-BEB6-48BB-8562-A89744775901}" presName="tx1" presStyleLbl="revTx" presStyleIdx="8" presStyleCnt="10"/>
      <dgm:spPr/>
    </dgm:pt>
    <dgm:pt modelId="{D991F32E-297B-4EF8-827D-1C7F9846B6B1}" type="pres">
      <dgm:prSet presAssocID="{643562DB-BEB6-48BB-8562-A89744775901}" presName="vert1" presStyleCnt="0"/>
      <dgm:spPr/>
    </dgm:pt>
    <dgm:pt modelId="{5F14DAAA-289A-4CB1-B99F-69CE95E77EA1}" type="pres">
      <dgm:prSet presAssocID="{6C25CCED-4482-49F9-ACDB-A877358FB8E3}" presName="vertSpace2a" presStyleCnt="0"/>
      <dgm:spPr/>
    </dgm:pt>
    <dgm:pt modelId="{66FC3EF7-AE35-40A1-8ECA-AD8D099DF60E}" type="pres">
      <dgm:prSet presAssocID="{6C25CCED-4482-49F9-ACDB-A877358FB8E3}" presName="horz2" presStyleCnt="0"/>
      <dgm:spPr/>
    </dgm:pt>
    <dgm:pt modelId="{41735BA3-5C0F-4082-8BBC-D62A97581CD8}" type="pres">
      <dgm:prSet presAssocID="{6C25CCED-4482-49F9-ACDB-A877358FB8E3}" presName="horzSpace2" presStyleCnt="0"/>
      <dgm:spPr/>
    </dgm:pt>
    <dgm:pt modelId="{E4819EA0-1531-4028-A761-AECAC45312D2}" type="pres">
      <dgm:prSet presAssocID="{6C25CCED-4482-49F9-ACDB-A877358FB8E3}" presName="tx2" presStyleLbl="revTx" presStyleIdx="9" presStyleCnt="10"/>
      <dgm:spPr/>
    </dgm:pt>
    <dgm:pt modelId="{05E0B70A-7761-4337-A669-8F42575F5EB6}" type="pres">
      <dgm:prSet presAssocID="{6C25CCED-4482-49F9-ACDB-A877358FB8E3}" presName="vert2" presStyleCnt="0"/>
      <dgm:spPr/>
    </dgm:pt>
    <dgm:pt modelId="{1D898BBE-A2D0-40AB-B5BB-1F80B88D0019}" type="pres">
      <dgm:prSet presAssocID="{6C25CCED-4482-49F9-ACDB-A877358FB8E3}" presName="thinLine2b" presStyleLbl="callout" presStyleIdx="4" presStyleCnt="5"/>
      <dgm:spPr/>
    </dgm:pt>
    <dgm:pt modelId="{097BD5BF-3724-4836-9230-17113BC147E6}" type="pres">
      <dgm:prSet presAssocID="{6C25CCED-4482-49F9-ACDB-A877358FB8E3}" presName="vertSpace2b" presStyleCnt="0"/>
      <dgm:spPr/>
    </dgm:pt>
  </dgm:ptLst>
  <dgm:cxnLst>
    <dgm:cxn modelId="{AEA73933-4352-4CC7-999F-44C57B5C902F}" srcId="{AAE4BC8B-BB20-4867-B8F9-DC3AFF779552}" destId="{7298A9D2-BC2C-4405-93A0-4422DB513345}" srcOrd="2" destOrd="0" parTransId="{D4173156-7A97-44C0-AB3E-2AD312B682B6}" sibTransId="{12C5D317-9EA8-4720-BB24-CA677DFF9D59}"/>
    <dgm:cxn modelId="{52A9F135-BD86-4476-8652-235A91F70132}" type="presOf" srcId="{3B9AB822-84BE-43E5-8B28-E44F4D0AEAB3}" destId="{1BCA0FB1-83A5-4474-A16E-7D0B4DA094C8}" srcOrd="0" destOrd="0" presId="urn:microsoft.com/office/officeart/2008/layout/LinedList"/>
    <dgm:cxn modelId="{04B6144F-D6D4-4C7E-858D-83D13547DB26}" srcId="{AAE4BC8B-BB20-4867-B8F9-DC3AFF779552}" destId="{350ADAB1-FFB0-488C-A304-F2F98710BC99}" srcOrd="1" destOrd="0" parTransId="{A4A3A171-312E-4BC2-9688-2E139C8908B5}" sibTransId="{BABAF68C-DF6D-4D9A-82CA-6AF9123ED1B2}"/>
    <dgm:cxn modelId="{C558105E-C3D5-41EA-B619-6E7A132FB9D9}" type="presOf" srcId="{560EB2DA-D3E5-497B-BE6D-9CA970A26E02}" destId="{120E3128-25B8-453B-825A-E5BC259532DF}" srcOrd="0" destOrd="0" presId="urn:microsoft.com/office/officeart/2008/layout/LinedList"/>
    <dgm:cxn modelId="{84B34861-787C-4646-B5C9-8C33802EA586}" srcId="{7298A9D2-BC2C-4405-93A0-4422DB513345}" destId="{71532617-4805-4A99-8B91-A43CF076D2DB}" srcOrd="0" destOrd="0" parTransId="{EE8CC945-B355-4996-9446-91D41A943272}" sibTransId="{19981EDE-5107-4AEB-8721-F23044D0D084}"/>
    <dgm:cxn modelId="{E38F637E-BF24-4FD3-BC16-241C5884A9C0}" srcId="{AAE4BC8B-BB20-4867-B8F9-DC3AFF779552}" destId="{4A81583F-A3B7-44A0-AE50-7641BB1CB762}" srcOrd="3" destOrd="0" parTransId="{58700F26-F5BB-4052-AEEF-94A113128E1F}" sibTransId="{7532F86A-18C8-4A31-A3B1-C8F67FAC99DD}"/>
    <dgm:cxn modelId="{FBC4E08E-3F53-4F6D-943A-1D71614BC100}" type="presOf" srcId="{AAE4BC8B-BB20-4867-B8F9-DC3AFF779552}" destId="{027CE070-8638-4D28-BB15-D96F277D1483}" srcOrd="0" destOrd="0" presId="urn:microsoft.com/office/officeart/2008/layout/LinedList"/>
    <dgm:cxn modelId="{3B1F0D9E-37B6-44A9-97A6-E2339AF82D30}" type="presOf" srcId="{643562DB-BEB6-48BB-8562-A89744775901}" destId="{E9723629-2A9B-441A-A42C-D6629F79FB92}" srcOrd="0" destOrd="0" presId="urn:microsoft.com/office/officeart/2008/layout/LinedList"/>
    <dgm:cxn modelId="{E49821A3-D7DA-4838-9D9A-B2D660D347B0}" type="presOf" srcId="{EE542E0C-6772-4308-869C-B3EAA9279D65}" destId="{AF592342-9C29-4CFF-B47C-5DBD669F799B}" srcOrd="0" destOrd="0" presId="urn:microsoft.com/office/officeart/2008/layout/LinedList"/>
    <dgm:cxn modelId="{79CB2EB6-7649-4DEF-9350-EE0FC5BF605C}" srcId="{AAE4BC8B-BB20-4867-B8F9-DC3AFF779552}" destId="{560EB2DA-D3E5-497B-BE6D-9CA970A26E02}" srcOrd="0" destOrd="0" parTransId="{EF148026-9B9D-48F9-94D2-091AEFC668FA}" sibTransId="{61B7A8A5-52F9-4E98-B0B7-7E32C3F3FF6C}"/>
    <dgm:cxn modelId="{C2FA97C2-8DE1-49A7-9443-4C520E1F581A}" type="presOf" srcId="{7298A9D2-BC2C-4405-93A0-4422DB513345}" destId="{F93624DE-4C47-408F-B93C-6F88D20799DE}" srcOrd="0" destOrd="0" presId="urn:microsoft.com/office/officeart/2008/layout/LinedList"/>
    <dgm:cxn modelId="{7E3C22C3-AB6C-46BF-B524-7C1B3B94A35E}" srcId="{AAE4BC8B-BB20-4867-B8F9-DC3AFF779552}" destId="{643562DB-BEB6-48BB-8562-A89744775901}" srcOrd="4" destOrd="0" parTransId="{60961A1E-72D6-48BA-9417-427EE303B500}" sibTransId="{10D97510-E11B-48A1-A235-5D998FEBA8A0}"/>
    <dgm:cxn modelId="{CA0ED4C4-8073-49E1-96BE-46A8B29AB1EA}" srcId="{4A81583F-A3B7-44A0-AE50-7641BB1CB762}" destId="{3B9AB822-84BE-43E5-8B28-E44F4D0AEAB3}" srcOrd="0" destOrd="0" parTransId="{E6794FB0-6AAE-48A3-8601-9B5228C081DD}" sibTransId="{0C820FD8-6133-4BA0-BE5C-5C69A5E8CDD2}"/>
    <dgm:cxn modelId="{0EAE3BC5-3AC5-4500-8E46-981C6E75913C}" srcId="{560EB2DA-D3E5-497B-BE6D-9CA970A26E02}" destId="{EE542E0C-6772-4308-869C-B3EAA9279D65}" srcOrd="0" destOrd="0" parTransId="{838F070A-9F99-46BD-B063-C9F6BF74DD55}" sibTransId="{8BA11583-C9E3-40BF-B4A1-6B5D4600BEBE}"/>
    <dgm:cxn modelId="{10CBFEC5-54DE-4EA9-8549-2083D876C575}" type="presOf" srcId="{4A81583F-A3B7-44A0-AE50-7641BB1CB762}" destId="{DEEE624F-582B-4732-9757-BC20A8A82D5E}" srcOrd="0" destOrd="0" presId="urn:microsoft.com/office/officeart/2008/layout/LinedList"/>
    <dgm:cxn modelId="{D627CFDD-41E6-4024-9B27-3DBB30108D03}" srcId="{643562DB-BEB6-48BB-8562-A89744775901}" destId="{6C25CCED-4482-49F9-ACDB-A877358FB8E3}" srcOrd="0" destOrd="0" parTransId="{43E657A2-C4F3-4806-8249-9EF6A0436901}" sibTransId="{99E8B88C-8DAE-46A4-AC1F-5A3DF3F34BAD}"/>
    <dgm:cxn modelId="{7AEE2DEB-B4FE-4F5C-B78B-F7D5B118A1B9}" type="presOf" srcId="{350ADAB1-FFB0-488C-A304-F2F98710BC99}" destId="{3B790141-1D9C-4D0E-BE18-6D200CA3A36D}" srcOrd="0" destOrd="0" presId="urn:microsoft.com/office/officeart/2008/layout/LinedList"/>
    <dgm:cxn modelId="{070880EE-A8BE-47C8-BB67-36E50C559521}" type="presOf" srcId="{6C25CCED-4482-49F9-ACDB-A877358FB8E3}" destId="{E4819EA0-1531-4028-A761-AECAC45312D2}" srcOrd="0" destOrd="0" presId="urn:microsoft.com/office/officeart/2008/layout/LinedList"/>
    <dgm:cxn modelId="{4F6868F4-CE48-44CF-917E-2247E451793B}" srcId="{350ADAB1-FFB0-488C-A304-F2F98710BC99}" destId="{0B08CFA7-D021-45A8-8B39-1CD67EF8993D}" srcOrd="0" destOrd="0" parTransId="{6FE0AA8F-D107-4054-9EE9-99AED25524FF}" sibTransId="{D50D5748-9A76-42CF-ACF7-9E0C9AA3E00D}"/>
    <dgm:cxn modelId="{3AF9F0F9-9F13-4304-8729-EFBE36278CBB}" type="presOf" srcId="{71532617-4805-4A99-8B91-A43CF076D2DB}" destId="{FBBCA52E-DF1F-45CB-9C1B-3E7C2B3082AA}" srcOrd="0" destOrd="0" presId="urn:microsoft.com/office/officeart/2008/layout/LinedList"/>
    <dgm:cxn modelId="{7E2CF2F9-73EB-4AA6-BB40-1235935D13BB}" type="presOf" srcId="{0B08CFA7-D021-45A8-8B39-1CD67EF8993D}" destId="{3320AFA6-2D33-4025-BB32-ADFC16AF7810}" srcOrd="0" destOrd="0" presId="urn:microsoft.com/office/officeart/2008/layout/LinedList"/>
    <dgm:cxn modelId="{5D3C17D1-4FF5-48E0-B9BE-AD9E22A6A332}" type="presParOf" srcId="{027CE070-8638-4D28-BB15-D96F277D1483}" destId="{7A1FBCBF-49B0-4291-855B-D5F0AB2B80FB}" srcOrd="0" destOrd="0" presId="urn:microsoft.com/office/officeart/2008/layout/LinedList"/>
    <dgm:cxn modelId="{B22A2D01-84D7-4696-B215-9A436F4E760A}" type="presParOf" srcId="{027CE070-8638-4D28-BB15-D96F277D1483}" destId="{69574ED3-7E4F-4B27-9C72-20EFE208B009}" srcOrd="1" destOrd="0" presId="urn:microsoft.com/office/officeart/2008/layout/LinedList"/>
    <dgm:cxn modelId="{A0C50569-884E-4CEB-956B-33261218225B}" type="presParOf" srcId="{69574ED3-7E4F-4B27-9C72-20EFE208B009}" destId="{120E3128-25B8-453B-825A-E5BC259532DF}" srcOrd="0" destOrd="0" presId="urn:microsoft.com/office/officeart/2008/layout/LinedList"/>
    <dgm:cxn modelId="{56960CE7-CD65-4FD7-9A3B-C882A128DFAE}" type="presParOf" srcId="{69574ED3-7E4F-4B27-9C72-20EFE208B009}" destId="{4B76F4CA-0220-40E2-A598-2EC7F95054C4}" srcOrd="1" destOrd="0" presId="urn:microsoft.com/office/officeart/2008/layout/LinedList"/>
    <dgm:cxn modelId="{92A7A50F-D670-4B01-85EF-823B66F9AECE}" type="presParOf" srcId="{4B76F4CA-0220-40E2-A598-2EC7F95054C4}" destId="{A0711121-7799-4CF6-8187-54084BFAC6FA}" srcOrd="0" destOrd="0" presId="urn:microsoft.com/office/officeart/2008/layout/LinedList"/>
    <dgm:cxn modelId="{DC41C0D7-0632-46FD-94BC-57FBC45CA92A}" type="presParOf" srcId="{4B76F4CA-0220-40E2-A598-2EC7F95054C4}" destId="{707FDB52-9931-47EF-B696-F9641C800B02}" srcOrd="1" destOrd="0" presId="urn:microsoft.com/office/officeart/2008/layout/LinedList"/>
    <dgm:cxn modelId="{E445FFB5-888B-47E8-91AB-98A978F0366B}" type="presParOf" srcId="{707FDB52-9931-47EF-B696-F9641C800B02}" destId="{BD024C09-C457-4FF8-B2EA-445C96730F09}" srcOrd="0" destOrd="0" presId="urn:microsoft.com/office/officeart/2008/layout/LinedList"/>
    <dgm:cxn modelId="{AA94FEB3-F6E5-44E2-8949-5CCC22C0C9AB}" type="presParOf" srcId="{707FDB52-9931-47EF-B696-F9641C800B02}" destId="{AF592342-9C29-4CFF-B47C-5DBD669F799B}" srcOrd="1" destOrd="0" presId="urn:microsoft.com/office/officeart/2008/layout/LinedList"/>
    <dgm:cxn modelId="{404CD08D-73C2-4CDC-83AB-0F27E0515A03}" type="presParOf" srcId="{707FDB52-9931-47EF-B696-F9641C800B02}" destId="{7891EFD0-A1FC-4127-BBA2-DD660B8B77E8}" srcOrd="2" destOrd="0" presId="urn:microsoft.com/office/officeart/2008/layout/LinedList"/>
    <dgm:cxn modelId="{86BE37F8-5AC1-46CC-AFB2-28350F459F8D}" type="presParOf" srcId="{4B76F4CA-0220-40E2-A598-2EC7F95054C4}" destId="{F640DBAF-EDF4-45E9-8CB2-113D7098DE79}" srcOrd="2" destOrd="0" presId="urn:microsoft.com/office/officeart/2008/layout/LinedList"/>
    <dgm:cxn modelId="{E9ED3151-2FF1-480E-8823-95F362204584}" type="presParOf" srcId="{4B76F4CA-0220-40E2-A598-2EC7F95054C4}" destId="{E5541867-C14C-4518-8983-D59B8CE858B3}" srcOrd="3" destOrd="0" presId="urn:microsoft.com/office/officeart/2008/layout/LinedList"/>
    <dgm:cxn modelId="{D14CC293-E619-498A-A59C-39F326B001E6}" type="presParOf" srcId="{027CE070-8638-4D28-BB15-D96F277D1483}" destId="{D62A0A70-1CA8-4243-BC4C-B9FE576E3395}" srcOrd="2" destOrd="0" presId="urn:microsoft.com/office/officeart/2008/layout/LinedList"/>
    <dgm:cxn modelId="{5D7D08E5-0200-4451-8D6E-10E03EE31D8E}" type="presParOf" srcId="{027CE070-8638-4D28-BB15-D96F277D1483}" destId="{56A68B88-96CE-48DE-A5CE-9447481F9044}" srcOrd="3" destOrd="0" presId="urn:microsoft.com/office/officeart/2008/layout/LinedList"/>
    <dgm:cxn modelId="{E939CCA6-D711-4E81-A3B6-D58E4EA6980C}" type="presParOf" srcId="{56A68B88-96CE-48DE-A5CE-9447481F9044}" destId="{3B790141-1D9C-4D0E-BE18-6D200CA3A36D}" srcOrd="0" destOrd="0" presId="urn:microsoft.com/office/officeart/2008/layout/LinedList"/>
    <dgm:cxn modelId="{FA6E5354-9DC5-43C9-B4ED-1C6BC3A2BBC6}" type="presParOf" srcId="{56A68B88-96CE-48DE-A5CE-9447481F9044}" destId="{0F66369C-6EE0-48EA-BA8A-91E44C303AF3}" srcOrd="1" destOrd="0" presId="urn:microsoft.com/office/officeart/2008/layout/LinedList"/>
    <dgm:cxn modelId="{79BEDC92-0204-4FF0-B1D7-B4B8A2C9220E}" type="presParOf" srcId="{0F66369C-6EE0-48EA-BA8A-91E44C303AF3}" destId="{25EA3B35-35E1-4045-9DFC-A15C5115F213}" srcOrd="0" destOrd="0" presId="urn:microsoft.com/office/officeart/2008/layout/LinedList"/>
    <dgm:cxn modelId="{A5AA63E3-71FF-4404-BB7A-CA331203BFCE}" type="presParOf" srcId="{0F66369C-6EE0-48EA-BA8A-91E44C303AF3}" destId="{C2ECCED1-7A44-4123-AEA9-6C1BC82CDE80}" srcOrd="1" destOrd="0" presId="urn:microsoft.com/office/officeart/2008/layout/LinedList"/>
    <dgm:cxn modelId="{8C8CE848-6670-4CC0-B745-41E7FF1CCCBB}" type="presParOf" srcId="{C2ECCED1-7A44-4123-AEA9-6C1BC82CDE80}" destId="{13EC1709-7D6B-4B96-BD46-F8C064848764}" srcOrd="0" destOrd="0" presId="urn:microsoft.com/office/officeart/2008/layout/LinedList"/>
    <dgm:cxn modelId="{497729D6-4231-4A64-A281-E9A42BE13BB7}" type="presParOf" srcId="{C2ECCED1-7A44-4123-AEA9-6C1BC82CDE80}" destId="{3320AFA6-2D33-4025-BB32-ADFC16AF7810}" srcOrd="1" destOrd="0" presId="urn:microsoft.com/office/officeart/2008/layout/LinedList"/>
    <dgm:cxn modelId="{596EDF6A-4BC6-4B90-9171-EAF67A380CAD}" type="presParOf" srcId="{C2ECCED1-7A44-4123-AEA9-6C1BC82CDE80}" destId="{F5A145FD-7E53-41EF-AE4C-F6E2F3E3DAF1}" srcOrd="2" destOrd="0" presId="urn:microsoft.com/office/officeart/2008/layout/LinedList"/>
    <dgm:cxn modelId="{1B908995-1939-4C06-A8B7-5F41512D639B}" type="presParOf" srcId="{0F66369C-6EE0-48EA-BA8A-91E44C303AF3}" destId="{C4CF4150-A24D-4FFA-A5C1-648A221ADAC6}" srcOrd="2" destOrd="0" presId="urn:microsoft.com/office/officeart/2008/layout/LinedList"/>
    <dgm:cxn modelId="{285381EC-6F38-4506-80B6-6CF97316EABE}" type="presParOf" srcId="{0F66369C-6EE0-48EA-BA8A-91E44C303AF3}" destId="{50ACF91B-1FCF-4EA4-BFBC-4851A0A71FB8}" srcOrd="3" destOrd="0" presId="urn:microsoft.com/office/officeart/2008/layout/LinedList"/>
    <dgm:cxn modelId="{BED861EB-2796-47EB-B1D4-260844A544BB}" type="presParOf" srcId="{027CE070-8638-4D28-BB15-D96F277D1483}" destId="{716DC502-7099-4AE1-9237-A0C1FB30D38F}" srcOrd="4" destOrd="0" presId="urn:microsoft.com/office/officeart/2008/layout/LinedList"/>
    <dgm:cxn modelId="{4535350C-D986-47E4-B3BB-7CBDF9510DB9}" type="presParOf" srcId="{027CE070-8638-4D28-BB15-D96F277D1483}" destId="{17DE0075-A6E2-41FA-B36F-3801F8FBEE17}" srcOrd="5" destOrd="0" presId="urn:microsoft.com/office/officeart/2008/layout/LinedList"/>
    <dgm:cxn modelId="{63E0F124-C389-40FA-A170-73A7744B6FF6}" type="presParOf" srcId="{17DE0075-A6E2-41FA-B36F-3801F8FBEE17}" destId="{F93624DE-4C47-408F-B93C-6F88D20799DE}" srcOrd="0" destOrd="0" presId="urn:microsoft.com/office/officeart/2008/layout/LinedList"/>
    <dgm:cxn modelId="{193B623C-A844-4362-BE54-53F56BA942FE}" type="presParOf" srcId="{17DE0075-A6E2-41FA-B36F-3801F8FBEE17}" destId="{E8268471-D69A-4D4C-81B5-6F866500F303}" srcOrd="1" destOrd="0" presId="urn:microsoft.com/office/officeart/2008/layout/LinedList"/>
    <dgm:cxn modelId="{9D52DE09-8411-42CB-9524-917223F63C07}" type="presParOf" srcId="{E8268471-D69A-4D4C-81B5-6F866500F303}" destId="{769DE89D-7CFC-4AE4-BCFB-858B19276F32}" srcOrd="0" destOrd="0" presId="urn:microsoft.com/office/officeart/2008/layout/LinedList"/>
    <dgm:cxn modelId="{6AAD0B75-BEA0-4AD5-83B9-3C9A207EA915}" type="presParOf" srcId="{E8268471-D69A-4D4C-81B5-6F866500F303}" destId="{6AFA93C3-0501-4273-95C5-870258291692}" srcOrd="1" destOrd="0" presId="urn:microsoft.com/office/officeart/2008/layout/LinedList"/>
    <dgm:cxn modelId="{A23CE2F8-02BD-44E0-9529-7B0823F93EB4}" type="presParOf" srcId="{6AFA93C3-0501-4273-95C5-870258291692}" destId="{CD38D387-7850-41BD-8311-A876AEAC2FFD}" srcOrd="0" destOrd="0" presId="urn:microsoft.com/office/officeart/2008/layout/LinedList"/>
    <dgm:cxn modelId="{A765CD60-2C1A-4597-9FCB-3E4843CDE78B}" type="presParOf" srcId="{6AFA93C3-0501-4273-95C5-870258291692}" destId="{FBBCA52E-DF1F-45CB-9C1B-3E7C2B3082AA}" srcOrd="1" destOrd="0" presId="urn:microsoft.com/office/officeart/2008/layout/LinedList"/>
    <dgm:cxn modelId="{239A61D3-F2CA-4D77-92F2-6DC46037BEF2}" type="presParOf" srcId="{6AFA93C3-0501-4273-95C5-870258291692}" destId="{3F5C5103-65F8-4148-9167-FB58E01EB229}" srcOrd="2" destOrd="0" presId="urn:microsoft.com/office/officeart/2008/layout/LinedList"/>
    <dgm:cxn modelId="{8B351E99-5DF7-4511-ACEE-C19B59AA4474}" type="presParOf" srcId="{E8268471-D69A-4D4C-81B5-6F866500F303}" destId="{57D09925-4A79-406A-89DF-557E3EA93947}" srcOrd="2" destOrd="0" presId="urn:microsoft.com/office/officeart/2008/layout/LinedList"/>
    <dgm:cxn modelId="{EC7E5F89-C191-482C-899A-E5BAEEAA5552}" type="presParOf" srcId="{E8268471-D69A-4D4C-81B5-6F866500F303}" destId="{0BA777E8-5C20-479B-AEFB-5106EC87DEA3}" srcOrd="3" destOrd="0" presId="urn:microsoft.com/office/officeart/2008/layout/LinedList"/>
    <dgm:cxn modelId="{FE04C3FF-1801-4966-B9EB-054594C9F578}" type="presParOf" srcId="{027CE070-8638-4D28-BB15-D96F277D1483}" destId="{82B05048-30D3-4395-B6E9-CEE91FD29E54}" srcOrd="6" destOrd="0" presId="urn:microsoft.com/office/officeart/2008/layout/LinedList"/>
    <dgm:cxn modelId="{F715C564-16CE-448F-B0D9-B462D5DC8EC8}" type="presParOf" srcId="{027CE070-8638-4D28-BB15-D96F277D1483}" destId="{E9C29923-473A-4F89-B467-C0151AE758E4}" srcOrd="7" destOrd="0" presId="urn:microsoft.com/office/officeart/2008/layout/LinedList"/>
    <dgm:cxn modelId="{4FDB3825-124A-4B75-BC5E-EAF9AEBAFF65}" type="presParOf" srcId="{E9C29923-473A-4F89-B467-C0151AE758E4}" destId="{DEEE624F-582B-4732-9757-BC20A8A82D5E}" srcOrd="0" destOrd="0" presId="urn:microsoft.com/office/officeart/2008/layout/LinedList"/>
    <dgm:cxn modelId="{A78AEA01-C08E-446C-9A0D-F510A036EB03}" type="presParOf" srcId="{E9C29923-473A-4F89-B467-C0151AE758E4}" destId="{A2D570AB-4828-4F8B-B15D-AD9776846B68}" srcOrd="1" destOrd="0" presId="urn:microsoft.com/office/officeart/2008/layout/LinedList"/>
    <dgm:cxn modelId="{4FFEDE4E-8C10-4821-BA6C-E068882FCC89}" type="presParOf" srcId="{A2D570AB-4828-4F8B-B15D-AD9776846B68}" destId="{CCE5EF65-BACC-4968-9FC1-E748833680B7}" srcOrd="0" destOrd="0" presId="urn:microsoft.com/office/officeart/2008/layout/LinedList"/>
    <dgm:cxn modelId="{B1DD8D28-0B91-4DEE-869F-DF03DFE3F3FE}" type="presParOf" srcId="{A2D570AB-4828-4F8B-B15D-AD9776846B68}" destId="{0401579C-9BD8-4083-BD4C-8E7D66944767}" srcOrd="1" destOrd="0" presId="urn:microsoft.com/office/officeart/2008/layout/LinedList"/>
    <dgm:cxn modelId="{08BCA0BB-3EA9-4C51-9921-A0DD5753B910}" type="presParOf" srcId="{0401579C-9BD8-4083-BD4C-8E7D66944767}" destId="{7AB8BCA4-9D3D-4686-92C1-5F98C4B5220C}" srcOrd="0" destOrd="0" presId="urn:microsoft.com/office/officeart/2008/layout/LinedList"/>
    <dgm:cxn modelId="{4856C81F-7901-4DAE-8343-F80A68BA6877}" type="presParOf" srcId="{0401579C-9BD8-4083-BD4C-8E7D66944767}" destId="{1BCA0FB1-83A5-4474-A16E-7D0B4DA094C8}" srcOrd="1" destOrd="0" presId="urn:microsoft.com/office/officeart/2008/layout/LinedList"/>
    <dgm:cxn modelId="{1ABE8561-3E58-49A6-8C06-B392F09FB15E}" type="presParOf" srcId="{0401579C-9BD8-4083-BD4C-8E7D66944767}" destId="{16199163-A9DC-4D1B-B02E-E6DDC3C3847C}" srcOrd="2" destOrd="0" presId="urn:microsoft.com/office/officeart/2008/layout/LinedList"/>
    <dgm:cxn modelId="{CCAC7FAB-24CF-443C-B060-B2E67D534041}" type="presParOf" srcId="{A2D570AB-4828-4F8B-B15D-AD9776846B68}" destId="{9BDDF44F-8507-49C0-97EB-F1A08BB3F3D0}" srcOrd="2" destOrd="0" presId="urn:microsoft.com/office/officeart/2008/layout/LinedList"/>
    <dgm:cxn modelId="{1E7F657E-1CEC-455C-9221-7294C5C11D73}" type="presParOf" srcId="{A2D570AB-4828-4F8B-B15D-AD9776846B68}" destId="{3721079E-DB55-4143-BECD-AE4F589DE6E5}" srcOrd="3" destOrd="0" presId="urn:microsoft.com/office/officeart/2008/layout/LinedList"/>
    <dgm:cxn modelId="{6A724B54-610E-48F5-A8B1-3BA51AE98AD1}" type="presParOf" srcId="{027CE070-8638-4D28-BB15-D96F277D1483}" destId="{21C50F90-80B0-4F76-A6C7-38383BC295D1}" srcOrd="8" destOrd="0" presId="urn:microsoft.com/office/officeart/2008/layout/LinedList"/>
    <dgm:cxn modelId="{73587338-7B8F-4C4A-B072-379CF1C634F2}" type="presParOf" srcId="{027CE070-8638-4D28-BB15-D96F277D1483}" destId="{5993B90C-5454-428A-9F58-7E5F2A826F03}" srcOrd="9" destOrd="0" presId="urn:microsoft.com/office/officeart/2008/layout/LinedList"/>
    <dgm:cxn modelId="{3927A9DC-9A54-4BA9-8287-B47E41F798AE}" type="presParOf" srcId="{5993B90C-5454-428A-9F58-7E5F2A826F03}" destId="{E9723629-2A9B-441A-A42C-D6629F79FB92}" srcOrd="0" destOrd="0" presId="urn:microsoft.com/office/officeart/2008/layout/LinedList"/>
    <dgm:cxn modelId="{B62094CA-4F5F-4D7F-B151-B399166FEF72}" type="presParOf" srcId="{5993B90C-5454-428A-9F58-7E5F2A826F03}" destId="{D991F32E-297B-4EF8-827D-1C7F9846B6B1}" srcOrd="1" destOrd="0" presId="urn:microsoft.com/office/officeart/2008/layout/LinedList"/>
    <dgm:cxn modelId="{D8301B05-5BEF-42CE-83F4-529B39329A5E}" type="presParOf" srcId="{D991F32E-297B-4EF8-827D-1C7F9846B6B1}" destId="{5F14DAAA-289A-4CB1-B99F-69CE95E77EA1}" srcOrd="0" destOrd="0" presId="urn:microsoft.com/office/officeart/2008/layout/LinedList"/>
    <dgm:cxn modelId="{C884437F-E33E-4D8D-925F-AD8624328E34}" type="presParOf" srcId="{D991F32E-297B-4EF8-827D-1C7F9846B6B1}" destId="{66FC3EF7-AE35-40A1-8ECA-AD8D099DF60E}" srcOrd="1" destOrd="0" presId="urn:microsoft.com/office/officeart/2008/layout/LinedList"/>
    <dgm:cxn modelId="{9968A63F-2E18-488F-82FA-23106BED71B6}" type="presParOf" srcId="{66FC3EF7-AE35-40A1-8ECA-AD8D099DF60E}" destId="{41735BA3-5C0F-4082-8BBC-D62A97581CD8}" srcOrd="0" destOrd="0" presId="urn:microsoft.com/office/officeart/2008/layout/LinedList"/>
    <dgm:cxn modelId="{2A4B7E57-D4BA-40B8-A157-E75DA2214B6A}" type="presParOf" srcId="{66FC3EF7-AE35-40A1-8ECA-AD8D099DF60E}" destId="{E4819EA0-1531-4028-A761-AECAC45312D2}" srcOrd="1" destOrd="0" presId="urn:microsoft.com/office/officeart/2008/layout/LinedList"/>
    <dgm:cxn modelId="{DAEEF9EB-7B5F-4417-9D76-FA62219B1C27}" type="presParOf" srcId="{66FC3EF7-AE35-40A1-8ECA-AD8D099DF60E}" destId="{05E0B70A-7761-4337-A669-8F42575F5EB6}" srcOrd="2" destOrd="0" presId="urn:microsoft.com/office/officeart/2008/layout/LinedList"/>
    <dgm:cxn modelId="{F7D152B4-5D9E-48CE-9483-A808F9489BF2}" type="presParOf" srcId="{D991F32E-297B-4EF8-827D-1C7F9846B6B1}" destId="{1D898BBE-A2D0-40AB-B5BB-1F80B88D0019}" srcOrd="2" destOrd="0" presId="urn:microsoft.com/office/officeart/2008/layout/LinedList"/>
    <dgm:cxn modelId="{F739C4A5-2C9F-4AEF-89B8-8960B741C6A9}" type="presParOf" srcId="{D991F32E-297B-4EF8-827D-1C7F9846B6B1}" destId="{097BD5BF-3724-4836-9230-17113BC147E6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58DD93-1BB2-4F2B-A49E-B0FC154BF1A6}" type="doc">
      <dgm:prSet loTypeId="urn:microsoft.com/office/officeart/2008/layout/Lined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7475D8A-3EE8-4731-92BC-2505EE4674FB}">
      <dgm:prSet/>
      <dgm:spPr/>
      <dgm:t>
        <a:bodyPr/>
        <a:lstStyle/>
        <a:p>
          <a:r>
            <a:rPr lang="en-US" dirty="0"/>
            <a:t>Average Home Attendance (2000-2019)</a:t>
          </a:r>
        </a:p>
      </dgm:t>
    </dgm:pt>
    <dgm:pt modelId="{10FACE22-CFFA-4CB1-BD39-9AFEAF7AD636}" type="parTrans" cxnId="{81309B41-9949-44C4-989C-6D2A5ABEF988}">
      <dgm:prSet/>
      <dgm:spPr/>
      <dgm:t>
        <a:bodyPr/>
        <a:lstStyle/>
        <a:p>
          <a:endParaRPr lang="en-US"/>
        </a:p>
      </dgm:t>
    </dgm:pt>
    <dgm:pt modelId="{A92297C7-524F-473D-ACA7-F65F04A4702D}" type="sibTrans" cxnId="{81309B41-9949-44C4-989C-6D2A5ABEF988}">
      <dgm:prSet/>
      <dgm:spPr/>
      <dgm:t>
        <a:bodyPr/>
        <a:lstStyle/>
        <a:p>
          <a:endParaRPr lang="en-US"/>
        </a:p>
      </dgm:t>
    </dgm:pt>
    <dgm:pt modelId="{EAE2DB75-AB7E-4AD3-A235-50692B9030DE}">
      <dgm:prSet/>
      <dgm:spPr/>
      <dgm:t>
        <a:bodyPr/>
        <a:lstStyle/>
        <a:p>
          <a:r>
            <a:rPr lang="en-US" dirty="0"/>
            <a:t>67,187 fans</a:t>
          </a:r>
        </a:p>
      </dgm:t>
    </dgm:pt>
    <dgm:pt modelId="{E3BBBC8E-EE6F-4F45-8529-1AA94622AA99}" type="parTrans" cxnId="{E533E116-24DE-41F4-959A-010A9008FB2A}">
      <dgm:prSet/>
      <dgm:spPr/>
      <dgm:t>
        <a:bodyPr/>
        <a:lstStyle/>
        <a:p>
          <a:endParaRPr lang="en-US"/>
        </a:p>
      </dgm:t>
    </dgm:pt>
    <dgm:pt modelId="{E44213A9-0F09-4933-809B-EB4709C3136E}" type="sibTrans" cxnId="{E533E116-24DE-41F4-959A-010A9008FB2A}">
      <dgm:prSet/>
      <dgm:spPr/>
      <dgm:t>
        <a:bodyPr/>
        <a:lstStyle/>
        <a:p>
          <a:endParaRPr lang="en-US"/>
        </a:p>
      </dgm:t>
    </dgm:pt>
    <dgm:pt modelId="{CDD32529-3D5E-4374-A9CA-CAE46713AC51}">
      <dgm:prSet/>
      <dgm:spPr/>
      <dgm:t>
        <a:bodyPr/>
        <a:lstStyle/>
        <a:p>
          <a:r>
            <a:rPr lang="en-US" dirty="0"/>
            <a:t>Highest Attendance Year</a:t>
          </a:r>
        </a:p>
      </dgm:t>
    </dgm:pt>
    <dgm:pt modelId="{B9FDF2C8-0AE3-4E7D-BBF3-B1A0EF11F2FD}" type="parTrans" cxnId="{40ED4D6D-3DA7-401F-B140-20795EFA394B}">
      <dgm:prSet/>
      <dgm:spPr/>
      <dgm:t>
        <a:bodyPr/>
        <a:lstStyle/>
        <a:p>
          <a:endParaRPr lang="en-US"/>
        </a:p>
      </dgm:t>
    </dgm:pt>
    <dgm:pt modelId="{654EB6C7-9F99-4E74-A7A4-5FE936750328}" type="sibTrans" cxnId="{40ED4D6D-3DA7-401F-B140-20795EFA394B}">
      <dgm:prSet/>
      <dgm:spPr/>
      <dgm:t>
        <a:bodyPr/>
        <a:lstStyle/>
        <a:p>
          <a:endParaRPr lang="en-US"/>
        </a:p>
      </dgm:t>
    </dgm:pt>
    <dgm:pt modelId="{503A362A-6993-4DEB-BC4E-148CFD6EC438}">
      <dgm:prSet/>
      <dgm:spPr/>
      <dgm:t>
        <a:bodyPr/>
        <a:lstStyle/>
        <a:p>
          <a:r>
            <a:rPr lang="en-US" dirty="0"/>
            <a:t>2016</a:t>
          </a:r>
        </a:p>
      </dgm:t>
    </dgm:pt>
    <dgm:pt modelId="{E5EE7240-30B9-4C6D-A2AA-2018E3DAE7AC}" type="parTrans" cxnId="{EEA3CBB5-5D38-4566-8236-A5DC2CF67EB3}">
      <dgm:prSet/>
      <dgm:spPr/>
      <dgm:t>
        <a:bodyPr/>
        <a:lstStyle/>
        <a:p>
          <a:endParaRPr lang="en-US"/>
        </a:p>
      </dgm:t>
    </dgm:pt>
    <dgm:pt modelId="{214060C1-0C5B-4C6A-95A9-4849825136C1}" type="sibTrans" cxnId="{EEA3CBB5-5D38-4566-8236-A5DC2CF67EB3}">
      <dgm:prSet/>
      <dgm:spPr/>
      <dgm:t>
        <a:bodyPr/>
        <a:lstStyle/>
        <a:p>
          <a:endParaRPr lang="en-US"/>
        </a:p>
      </dgm:t>
    </dgm:pt>
    <dgm:pt modelId="{C21F2D3B-57D5-4479-952B-6CE75E2BD8EF}">
      <dgm:prSet/>
      <dgm:spPr/>
      <dgm:t>
        <a:bodyPr/>
        <a:lstStyle/>
        <a:p>
          <a:r>
            <a:rPr lang="en-US" dirty="0"/>
            <a:t>Lowest Attendance Year </a:t>
          </a:r>
        </a:p>
      </dgm:t>
    </dgm:pt>
    <dgm:pt modelId="{A1956A78-B555-4D9C-9705-C26E003FDBD5}" type="parTrans" cxnId="{A4F38A30-29F6-4AF8-A333-3768800EC2D0}">
      <dgm:prSet/>
      <dgm:spPr/>
      <dgm:t>
        <a:bodyPr/>
        <a:lstStyle/>
        <a:p>
          <a:endParaRPr lang="en-US"/>
        </a:p>
      </dgm:t>
    </dgm:pt>
    <dgm:pt modelId="{3FCB9F62-D4E7-4B18-AFCF-5FC3AC7112CE}" type="sibTrans" cxnId="{A4F38A30-29F6-4AF8-A333-3768800EC2D0}">
      <dgm:prSet/>
      <dgm:spPr/>
      <dgm:t>
        <a:bodyPr/>
        <a:lstStyle/>
        <a:p>
          <a:endParaRPr lang="en-US"/>
        </a:p>
      </dgm:t>
    </dgm:pt>
    <dgm:pt modelId="{BCDFDA76-7000-4F41-B4F1-5CB2C6E2B7D2}">
      <dgm:prSet/>
      <dgm:spPr/>
      <dgm:t>
        <a:bodyPr/>
        <a:lstStyle/>
        <a:p>
          <a:r>
            <a:rPr lang="en-US" dirty="0"/>
            <a:t>2000</a:t>
          </a:r>
        </a:p>
      </dgm:t>
    </dgm:pt>
    <dgm:pt modelId="{7B2AD4B7-4A04-4B3C-BB34-2BB67070F547}" type="parTrans" cxnId="{19F44627-C4B8-4724-A94C-1F4CC98567CD}">
      <dgm:prSet/>
      <dgm:spPr/>
      <dgm:t>
        <a:bodyPr/>
        <a:lstStyle/>
        <a:p>
          <a:endParaRPr lang="en-US"/>
        </a:p>
      </dgm:t>
    </dgm:pt>
    <dgm:pt modelId="{D8406BB1-8F49-4D09-92F9-C0E8B36B11B4}" type="sibTrans" cxnId="{19F44627-C4B8-4724-A94C-1F4CC98567CD}">
      <dgm:prSet/>
      <dgm:spPr/>
      <dgm:t>
        <a:bodyPr/>
        <a:lstStyle/>
        <a:p>
          <a:endParaRPr lang="en-US"/>
        </a:p>
      </dgm:t>
    </dgm:pt>
    <dgm:pt modelId="{C69DD20D-56AF-4383-AB3F-EBED0F432DDC}">
      <dgm:prSet/>
      <dgm:spPr/>
      <dgm:t>
        <a:bodyPr/>
        <a:lstStyle/>
        <a:p>
          <a:r>
            <a:rPr lang="en-US" dirty="0"/>
            <a:t>Average Wins Per Season (2000-2019)</a:t>
          </a:r>
        </a:p>
      </dgm:t>
    </dgm:pt>
    <dgm:pt modelId="{48FB1A0F-477D-4C09-A034-8B067F8C642B}" type="parTrans" cxnId="{87A0E89E-BDD9-4DEB-BA1C-DAB08CB26F1D}">
      <dgm:prSet/>
      <dgm:spPr/>
      <dgm:t>
        <a:bodyPr/>
        <a:lstStyle/>
        <a:p>
          <a:endParaRPr lang="en-US"/>
        </a:p>
      </dgm:t>
    </dgm:pt>
    <dgm:pt modelId="{369F18DD-4890-4D22-BCE3-F358A0113A4C}" type="sibTrans" cxnId="{87A0E89E-BDD9-4DEB-BA1C-DAB08CB26F1D}">
      <dgm:prSet/>
      <dgm:spPr/>
      <dgm:t>
        <a:bodyPr/>
        <a:lstStyle/>
        <a:p>
          <a:endParaRPr lang="en-US"/>
        </a:p>
      </dgm:t>
    </dgm:pt>
    <dgm:pt modelId="{B79931DE-E102-41DD-8CDB-13D702A8164D}">
      <dgm:prSet/>
      <dgm:spPr/>
      <dgm:t>
        <a:bodyPr/>
        <a:lstStyle/>
        <a:p>
          <a:r>
            <a:rPr lang="en-US" dirty="0"/>
            <a:t>9.1</a:t>
          </a:r>
        </a:p>
      </dgm:t>
    </dgm:pt>
    <dgm:pt modelId="{58312501-DF03-40AB-B59B-FCC8D3DC265D}" type="parTrans" cxnId="{E3C06585-0FE6-43B5-99F7-C82CA17D4F9E}">
      <dgm:prSet/>
      <dgm:spPr/>
      <dgm:t>
        <a:bodyPr/>
        <a:lstStyle/>
        <a:p>
          <a:endParaRPr lang="en-US"/>
        </a:p>
      </dgm:t>
    </dgm:pt>
    <dgm:pt modelId="{ACD72F3E-4733-4D5F-A8DE-CB030FCD20A5}" type="sibTrans" cxnId="{E3C06585-0FE6-43B5-99F7-C82CA17D4F9E}">
      <dgm:prSet/>
      <dgm:spPr/>
      <dgm:t>
        <a:bodyPr/>
        <a:lstStyle/>
        <a:p>
          <a:endParaRPr lang="en-US"/>
        </a:p>
      </dgm:t>
    </dgm:pt>
    <dgm:pt modelId="{32F71BF6-F4B9-42B1-9D32-A25C7CB07544}">
      <dgm:prSet/>
      <dgm:spPr/>
      <dgm:t>
        <a:bodyPr/>
        <a:lstStyle/>
        <a:p>
          <a:r>
            <a:rPr lang="en-US" dirty="0"/>
            <a:t>Playoff Appearances</a:t>
          </a:r>
        </a:p>
      </dgm:t>
    </dgm:pt>
    <dgm:pt modelId="{EF7173AC-E4DF-49C0-935D-C5B7066CBB0F}" type="parTrans" cxnId="{2A2EA674-DB56-4B6F-B0C3-5DAB4CB034C6}">
      <dgm:prSet/>
      <dgm:spPr/>
      <dgm:t>
        <a:bodyPr/>
        <a:lstStyle/>
        <a:p>
          <a:endParaRPr lang="en-US"/>
        </a:p>
      </dgm:t>
    </dgm:pt>
    <dgm:pt modelId="{04E733F7-BBED-41F9-86F3-806799583E01}" type="sibTrans" cxnId="{2A2EA674-DB56-4B6F-B0C3-5DAB4CB034C6}">
      <dgm:prSet/>
      <dgm:spPr/>
      <dgm:t>
        <a:bodyPr/>
        <a:lstStyle/>
        <a:p>
          <a:endParaRPr lang="en-US"/>
        </a:p>
      </dgm:t>
    </dgm:pt>
    <dgm:pt modelId="{FBBB591A-67E4-4EFE-9603-13CBE7971EA8}">
      <dgm:prSet/>
      <dgm:spPr/>
      <dgm:t>
        <a:bodyPr/>
        <a:lstStyle/>
        <a:p>
          <a:r>
            <a:rPr lang="en-US" dirty="0"/>
            <a:t>14</a:t>
          </a:r>
        </a:p>
      </dgm:t>
    </dgm:pt>
    <dgm:pt modelId="{32DC80CA-DBF9-4640-BBDD-90CC68EB3260}" type="parTrans" cxnId="{1B5B30B7-C7BB-41C8-8551-20C16315263D}">
      <dgm:prSet/>
      <dgm:spPr/>
      <dgm:t>
        <a:bodyPr/>
        <a:lstStyle/>
        <a:p>
          <a:endParaRPr lang="en-US"/>
        </a:p>
      </dgm:t>
    </dgm:pt>
    <dgm:pt modelId="{EFA42D19-CCC0-419D-89FA-AFC597ECBA2A}" type="sibTrans" cxnId="{1B5B30B7-C7BB-41C8-8551-20C16315263D}">
      <dgm:prSet/>
      <dgm:spPr/>
      <dgm:t>
        <a:bodyPr/>
        <a:lstStyle/>
        <a:p>
          <a:endParaRPr lang="en-US"/>
        </a:p>
      </dgm:t>
    </dgm:pt>
    <dgm:pt modelId="{63E279F9-CDAA-481E-BDF1-FE34895C8EFE}" type="pres">
      <dgm:prSet presAssocID="{8758DD93-1BB2-4F2B-A49E-B0FC154BF1A6}" presName="vert0" presStyleCnt="0">
        <dgm:presLayoutVars>
          <dgm:dir/>
          <dgm:animOne val="branch"/>
          <dgm:animLvl val="lvl"/>
        </dgm:presLayoutVars>
      </dgm:prSet>
      <dgm:spPr/>
    </dgm:pt>
    <dgm:pt modelId="{1EEFA875-9FD7-4EFB-A5EB-F3089EC18416}" type="pres">
      <dgm:prSet presAssocID="{57475D8A-3EE8-4731-92BC-2505EE4674FB}" presName="thickLine" presStyleLbl="alignNode1" presStyleIdx="0" presStyleCnt="5"/>
      <dgm:spPr/>
    </dgm:pt>
    <dgm:pt modelId="{D6257B9A-7A42-4BE8-A2E6-05A7DC5C1C4B}" type="pres">
      <dgm:prSet presAssocID="{57475D8A-3EE8-4731-92BC-2505EE4674FB}" presName="horz1" presStyleCnt="0"/>
      <dgm:spPr/>
    </dgm:pt>
    <dgm:pt modelId="{2C203BC3-9014-4B3A-98F6-5DE2F9DDDB4B}" type="pres">
      <dgm:prSet presAssocID="{57475D8A-3EE8-4731-92BC-2505EE4674FB}" presName="tx1" presStyleLbl="revTx" presStyleIdx="0" presStyleCnt="10"/>
      <dgm:spPr/>
    </dgm:pt>
    <dgm:pt modelId="{5C392943-D1AA-4D63-86AD-70D7CFD12849}" type="pres">
      <dgm:prSet presAssocID="{57475D8A-3EE8-4731-92BC-2505EE4674FB}" presName="vert1" presStyleCnt="0"/>
      <dgm:spPr/>
    </dgm:pt>
    <dgm:pt modelId="{E1AABC5C-2A43-4EA1-89D5-2733CD98D573}" type="pres">
      <dgm:prSet presAssocID="{EAE2DB75-AB7E-4AD3-A235-50692B9030DE}" presName="vertSpace2a" presStyleCnt="0"/>
      <dgm:spPr/>
    </dgm:pt>
    <dgm:pt modelId="{C7B04FF8-0193-4CC5-96F9-57F0566A47AF}" type="pres">
      <dgm:prSet presAssocID="{EAE2DB75-AB7E-4AD3-A235-50692B9030DE}" presName="horz2" presStyleCnt="0"/>
      <dgm:spPr/>
    </dgm:pt>
    <dgm:pt modelId="{AFCAEF41-72F4-4945-A49D-1032B2377163}" type="pres">
      <dgm:prSet presAssocID="{EAE2DB75-AB7E-4AD3-A235-50692B9030DE}" presName="horzSpace2" presStyleCnt="0"/>
      <dgm:spPr/>
    </dgm:pt>
    <dgm:pt modelId="{26E99540-A6C2-4AD6-B269-813240BE1B8C}" type="pres">
      <dgm:prSet presAssocID="{EAE2DB75-AB7E-4AD3-A235-50692B9030DE}" presName="tx2" presStyleLbl="revTx" presStyleIdx="1" presStyleCnt="10"/>
      <dgm:spPr/>
    </dgm:pt>
    <dgm:pt modelId="{3CADFE7C-FD87-47C0-BC76-2DF30A105353}" type="pres">
      <dgm:prSet presAssocID="{EAE2DB75-AB7E-4AD3-A235-50692B9030DE}" presName="vert2" presStyleCnt="0"/>
      <dgm:spPr/>
    </dgm:pt>
    <dgm:pt modelId="{CF62129F-6C18-4756-B67F-E3D7BE4177FE}" type="pres">
      <dgm:prSet presAssocID="{EAE2DB75-AB7E-4AD3-A235-50692B9030DE}" presName="thinLine2b" presStyleLbl="callout" presStyleIdx="0" presStyleCnt="5"/>
      <dgm:spPr/>
    </dgm:pt>
    <dgm:pt modelId="{4DDDE81A-77AE-4ECC-9E89-4643588C3BA2}" type="pres">
      <dgm:prSet presAssocID="{EAE2DB75-AB7E-4AD3-A235-50692B9030DE}" presName="vertSpace2b" presStyleCnt="0"/>
      <dgm:spPr/>
    </dgm:pt>
    <dgm:pt modelId="{6BF00830-67F3-47A6-885F-7F03BEF2496F}" type="pres">
      <dgm:prSet presAssocID="{CDD32529-3D5E-4374-A9CA-CAE46713AC51}" presName="thickLine" presStyleLbl="alignNode1" presStyleIdx="1" presStyleCnt="5"/>
      <dgm:spPr/>
    </dgm:pt>
    <dgm:pt modelId="{50EC6BE3-8D00-4F8D-BD6A-F42E4B8B53C9}" type="pres">
      <dgm:prSet presAssocID="{CDD32529-3D5E-4374-A9CA-CAE46713AC51}" presName="horz1" presStyleCnt="0"/>
      <dgm:spPr/>
    </dgm:pt>
    <dgm:pt modelId="{5FDEFC3B-4D0C-43A4-BC80-EFBA73A91ED8}" type="pres">
      <dgm:prSet presAssocID="{CDD32529-3D5E-4374-A9CA-CAE46713AC51}" presName="tx1" presStyleLbl="revTx" presStyleIdx="2" presStyleCnt="10"/>
      <dgm:spPr/>
    </dgm:pt>
    <dgm:pt modelId="{FCFE6AA6-9125-4948-B4DF-07CB94EF747E}" type="pres">
      <dgm:prSet presAssocID="{CDD32529-3D5E-4374-A9CA-CAE46713AC51}" presName="vert1" presStyleCnt="0"/>
      <dgm:spPr/>
    </dgm:pt>
    <dgm:pt modelId="{A3D1205E-986A-4C6E-BD5D-03270FE3F8D0}" type="pres">
      <dgm:prSet presAssocID="{503A362A-6993-4DEB-BC4E-148CFD6EC438}" presName="vertSpace2a" presStyleCnt="0"/>
      <dgm:spPr/>
    </dgm:pt>
    <dgm:pt modelId="{F3445CE5-62C3-470B-BE92-FCA3A1CDCBD5}" type="pres">
      <dgm:prSet presAssocID="{503A362A-6993-4DEB-BC4E-148CFD6EC438}" presName="horz2" presStyleCnt="0"/>
      <dgm:spPr/>
    </dgm:pt>
    <dgm:pt modelId="{C4909427-484F-4AC3-B614-5A8EF36B66B1}" type="pres">
      <dgm:prSet presAssocID="{503A362A-6993-4DEB-BC4E-148CFD6EC438}" presName="horzSpace2" presStyleCnt="0"/>
      <dgm:spPr/>
    </dgm:pt>
    <dgm:pt modelId="{A4025473-ABDE-43C7-B9A3-AEA437F6071F}" type="pres">
      <dgm:prSet presAssocID="{503A362A-6993-4DEB-BC4E-148CFD6EC438}" presName="tx2" presStyleLbl="revTx" presStyleIdx="3" presStyleCnt="10"/>
      <dgm:spPr/>
    </dgm:pt>
    <dgm:pt modelId="{2D63376B-E9F0-4B32-9D32-09D64CD4C4D4}" type="pres">
      <dgm:prSet presAssocID="{503A362A-6993-4DEB-BC4E-148CFD6EC438}" presName="vert2" presStyleCnt="0"/>
      <dgm:spPr/>
    </dgm:pt>
    <dgm:pt modelId="{E5AF8B36-AB94-4D36-8B23-C012B762D26A}" type="pres">
      <dgm:prSet presAssocID="{503A362A-6993-4DEB-BC4E-148CFD6EC438}" presName="thinLine2b" presStyleLbl="callout" presStyleIdx="1" presStyleCnt="5"/>
      <dgm:spPr/>
    </dgm:pt>
    <dgm:pt modelId="{9030325D-4C5C-4F41-9A80-79C25916F4BD}" type="pres">
      <dgm:prSet presAssocID="{503A362A-6993-4DEB-BC4E-148CFD6EC438}" presName="vertSpace2b" presStyleCnt="0"/>
      <dgm:spPr/>
    </dgm:pt>
    <dgm:pt modelId="{F03710F0-B4F7-469C-AE26-773DC40854CA}" type="pres">
      <dgm:prSet presAssocID="{C21F2D3B-57D5-4479-952B-6CE75E2BD8EF}" presName="thickLine" presStyleLbl="alignNode1" presStyleIdx="2" presStyleCnt="5"/>
      <dgm:spPr/>
    </dgm:pt>
    <dgm:pt modelId="{FC3F7ABF-160C-44FE-A143-DDFE097FFEDA}" type="pres">
      <dgm:prSet presAssocID="{C21F2D3B-57D5-4479-952B-6CE75E2BD8EF}" presName="horz1" presStyleCnt="0"/>
      <dgm:spPr/>
    </dgm:pt>
    <dgm:pt modelId="{4A25AA3A-15B4-4636-92B4-82E9FBAE9671}" type="pres">
      <dgm:prSet presAssocID="{C21F2D3B-57D5-4479-952B-6CE75E2BD8EF}" presName="tx1" presStyleLbl="revTx" presStyleIdx="4" presStyleCnt="10"/>
      <dgm:spPr/>
    </dgm:pt>
    <dgm:pt modelId="{DB6018C5-7632-4B34-A8F8-637205BCD9F5}" type="pres">
      <dgm:prSet presAssocID="{C21F2D3B-57D5-4479-952B-6CE75E2BD8EF}" presName="vert1" presStyleCnt="0"/>
      <dgm:spPr/>
    </dgm:pt>
    <dgm:pt modelId="{08D2FCC3-AE1B-4585-AFDB-AA0CE6716271}" type="pres">
      <dgm:prSet presAssocID="{BCDFDA76-7000-4F41-B4F1-5CB2C6E2B7D2}" presName="vertSpace2a" presStyleCnt="0"/>
      <dgm:spPr/>
    </dgm:pt>
    <dgm:pt modelId="{A8AFD502-63E6-4633-BB42-B5CF85D82EA9}" type="pres">
      <dgm:prSet presAssocID="{BCDFDA76-7000-4F41-B4F1-5CB2C6E2B7D2}" presName="horz2" presStyleCnt="0"/>
      <dgm:spPr/>
    </dgm:pt>
    <dgm:pt modelId="{95FD9B3D-5728-40E1-A9F4-4727E30893DA}" type="pres">
      <dgm:prSet presAssocID="{BCDFDA76-7000-4F41-B4F1-5CB2C6E2B7D2}" presName="horzSpace2" presStyleCnt="0"/>
      <dgm:spPr/>
    </dgm:pt>
    <dgm:pt modelId="{18192691-9B7F-4889-BAD7-0838B2CFB962}" type="pres">
      <dgm:prSet presAssocID="{BCDFDA76-7000-4F41-B4F1-5CB2C6E2B7D2}" presName="tx2" presStyleLbl="revTx" presStyleIdx="5" presStyleCnt="10"/>
      <dgm:spPr/>
    </dgm:pt>
    <dgm:pt modelId="{530D0531-7227-4046-B3E1-63DAF12D29BE}" type="pres">
      <dgm:prSet presAssocID="{BCDFDA76-7000-4F41-B4F1-5CB2C6E2B7D2}" presName="vert2" presStyleCnt="0"/>
      <dgm:spPr/>
    </dgm:pt>
    <dgm:pt modelId="{77FA5355-971D-45A2-AF1D-9588DC1489A0}" type="pres">
      <dgm:prSet presAssocID="{BCDFDA76-7000-4F41-B4F1-5CB2C6E2B7D2}" presName="thinLine2b" presStyleLbl="callout" presStyleIdx="2" presStyleCnt="5"/>
      <dgm:spPr/>
    </dgm:pt>
    <dgm:pt modelId="{7521BEE7-407C-4466-B1DB-763A825404CD}" type="pres">
      <dgm:prSet presAssocID="{BCDFDA76-7000-4F41-B4F1-5CB2C6E2B7D2}" presName="vertSpace2b" presStyleCnt="0"/>
      <dgm:spPr/>
    </dgm:pt>
    <dgm:pt modelId="{8FABBF27-221E-416F-A998-25C66D4DCDCB}" type="pres">
      <dgm:prSet presAssocID="{C69DD20D-56AF-4383-AB3F-EBED0F432DDC}" presName="thickLine" presStyleLbl="alignNode1" presStyleIdx="3" presStyleCnt="5"/>
      <dgm:spPr/>
    </dgm:pt>
    <dgm:pt modelId="{70A96915-8165-43DE-B2E2-139DC2E2FED3}" type="pres">
      <dgm:prSet presAssocID="{C69DD20D-56AF-4383-AB3F-EBED0F432DDC}" presName="horz1" presStyleCnt="0"/>
      <dgm:spPr/>
    </dgm:pt>
    <dgm:pt modelId="{CA58A81E-FDFA-4809-8E7C-028211B5DCB5}" type="pres">
      <dgm:prSet presAssocID="{C69DD20D-56AF-4383-AB3F-EBED0F432DDC}" presName="tx1" presStyleLbl="revTx" presStyleIdx="6" presStyleCnt="10"/>
      <dgm:spPr/>
    </dgm:pt>
    <dgm:pt modelId="{C12F655E-74C6-4120-9AFD-696340A19D45}" type="pres">
      <dgm:prSet presAssocID="{C69DD20D-56AF-4383-AB3F-EBED0F432DDC}" presName="vert1" presStyleCnt="0"/>
      <dgm:spPr/>
    </dgm:pt>
    <dgm:pt modelId="{D7839A4B-3295-4718-AE15-2089B18B7374}" type="pres">
      <dgm:prSet presAssocID="{B79931DE-E102-41DD-8CDB-13D702A8164D}" presName="vertSpace2a" presStyleCnt="0"/>
      <dgm:spPr/>
    </dgm:pt>
    <dgm:pt modelId="{C96C6D84-1149-4722-A217-006624460C88}" type="pres">
      <dgm:prSet presAssocID="{B79931DE-E102-41DD-8CDB-13D702A8164D}" presName="horz2" presStyleCnt="0"/>
      <dgm:spPr/>
    </dgm:pt>
    <dgm:pt modelId="{6BF48072-A6EA-42AC-9F8F-F9A59D513C19}" type="pres">
      <dgm:prSet presAssocID="{B79931DE-E102-41DD-8CDB-13D702A8164D}" presName="horzSpace2" presStyleCnt="0"/>
      <dgm:spPr/>
    </dgm:pt>
    <dgm:pt modelId="{C6DE3E89-8EA6-417D-902F-23B02E370401}" type="pres">
      <dgm:prSet presAssocID="{B79931DE-E102-41DD-8CDB-13D702A8164D}" presName="tx2" presStyleLbl="revTx" presStyleIdx="7" presStyleCnt="10"/>
      <dgm:spPr/>
    </dgm:pt>
    <dgm:pt modelId="{202A66FB-0B87-4DD9-9050-364FDDE09A36}" type="pres">
      <dgm:prSet presAssocID="{B79931DE-E102-41DD-8CDB-13D702A8164D}" presName="vert2" presStyleCnt="0"/>
      <dgm:spPr/>
    </dgm:pt>
    <dgm:pt modelId="{13F7CC6E-3559-4228-9E2C-9319DD44A81B}" type="pres">
      <dgm:prSet presAssocID="{B79931DE-E102-41DD-8CDB-13D702A8164D}" presName="thinLine2b" presStyleLbl="callout" presStyleIdx="3" presStyleCnt="5"/>
      <dgm:spPr/>
    </dgm:pt>
    <dgm:pt modelId="{EB505153-8523-4C56-A713-DAC31F4959B1}" type="pres">
      <dgm:prSet presAssocID="{B79931DE-E102-41DD-8CDB-13D702A8164D}" presName="vertSpace2b" presStyleCnt="0"/>
      <dgm:spPr/>
    </dgm:pt>
    <dgm:pt modelId="{687464D8-FD48-45F8-9236-34AC2D55F353}" type="pres">
      <dgm:prSet presAssocID="{32F71BF6-F4B9-42B1-9D32-A25C7CB07544}" presName="thickLine" presStyleLbl="alignNode1" presStyleIdx="4" presStyleCnt="5"/>
      <dgm:spPr/>
    </dgm:pt>
    <dgm:pt modelId="{B6E9681F-9C79-4ABA-9A47-AE74BD301975}" type="pres">
      <dgm:prSet presAssocID="{32F71BF6-F4B9-42B1-9D32-A25C7CB07544}" presName="horz1" presStyleCnt="0"/>
      <dgm:spPr/>
    </dgm:pt>
    <dgm:pt modelId="{58D618D4-DD3C-4A7A-94B7-447B013E27DF}" type="pres">
      <dgm:prSet presAssocID="{32F71BF6-F4B9-42B1-9D32-A25C7CB07544}" presName="tx1" presStyleLbl="revTx" presStyleIdx="8" presStyleCnt="10"/>
      <dgm:spPr/>
    </dgm:pt>
    <dgm:pt modelId="{22651213-DD96-4330-B466-DB9A16E3CE9E}" type="pres">
      <dgm:prSet presAssocID="{32F71BF6-F4B9-42B1-9D32-A25C7CB07544}" presName="vert1" presStyleCnt="0"/>
      <dgm:spPr/>
    </dgm:pt>
    <dgm:pt modelId="{49CCD93F-0387-4F7D-9152-E7A417D1E2AD}" type="pres">
      <dgm:prSet presAssocID="{FBBB591A-67E4-4EFE-9603-13CBE7971EA8}" presName="vertSpace2a" presStyleCnt="0"/>
      <dgm:spPr/>
    </dgm:pt>
    <dgm:pt modelId="{135153BA-07A8-4FB5-B6FB-D424292D2068}" type="pres">
      <dgm:prSet presAssocID="{FBBB591A-67E4-4EFE-9603-13CBE7971EA8}" presName="horz2" presStyleCnt="0"/>
      <dgm:spPr/>
    </dgm:pt>
    <dgm:pt modelId="{81003E27-EDC9-44F8-B37E-B0C7C468870B}" type="pres">
      <dgm:prSet presAssocID="{FBBB591A-67E4-4EFE-9603-13CBE7971EA8}" presName="horzSpace2" presStyleCnt="0"/>
      <dgm:spPr/>
    </dgm:pt>
    <dgm:pt modelId="{BE04CB20-F149-42CE-85F7-7AFE7E6CC7E4}" type="pres">
      <dgm:prSet presAssocID="{FBBB591A-67E4-4EFE-9603-13CBE7971EA8}" presName="tx2" presStyleLbl="revTx" presStyleIdx="9" presStyleCnt="10"/>
      <dgm:spPr/>
    </dgm:pt>
    <dgm:pt modelId="{B04F88CA-3FFF-4C15-BFD8-3B88923F0382}" type="pres">
      <dgm:prSet presAssocID="{FBBB591A-67E4-4EFE-9603-13CBE7971EA8}" presName="vert2" presStyleCnt="0"/>
      <dgm:spPr/>
    </dgm:pt>
    <dgm:pt modelId="{0F9E1627-097A-41BC-86CD-C0B303F235A2}" type="pres">
      <dgm:prSet presAssocID="{FBBB591A-67E4-4EFE-9603-13CBE7971EA8}" presName="thinLine2b" presStyleLbl="callout" presStyleIdx="4" presStyleCnt="5"/>
      <dgm:spPr/>
    </dgm:pt>
    <dgm:pt modelId="{615D5CD8-AC4F-40FF-B657-25B2329F64E1}" type="pres">
      <dgm:prSet presAssocID="{FBBB591A-67E4-4EFE-9603-13CBE7971EA8}" presName="vertSpace2b" presStyleCnt="0"/>
      <dgm:spPr/>
    </dgm:pt>
  </dgm:ptLst>
  <dgm:cxnLst>
    <dgm:cxn modelId="{E533E116-24DE-41F4-959A-010A9008FB2A}" srcId="{57475D8A-3EE8-4731-92BC-2505EE4674FB}" destId="{EAE2DB75-AB7E-4AD3-A235-50692B9030DE}" srcOrd="0" destOrd="0" parTransId="{E3BBBC8E-EE6F-4F45-8529-1AA94622AA99}" sibTransId="{E44213A9-0F09-4933-809B-EB4709C3136E}"/>
    <dgm:cxn modelId="{39D8BB18-37D0-40D9-BD09-7C0160989154}" type="presOf" srcId="{57475D8A-3EE8-4731-92BC-2505EE4674FB}" destId="{2C203BC3-9014-4B3A-98F6-5DE2F9DDDB4B}" srcOrd="0" destOrd="0" presId="urn:microsoft.com/office/officeart/2008/layout/LinedList"/>
    <dgm:cxn modelId="{19F44627-C4B8-4724-A94C-1F4CC98567CD}" srcId="{C21F2D3B-57D5-4479-952B-6CE75E2BD8EF}" destId="{BCDFDA76-7000-4F41-B4F1-5CB2C6E2B7D2}" srcOrd="0" destOrd="0" parTransId="{7B2AD4B7-4A04-4B3C-BB34-2BB67070F547}" sibTransId="{D8406BB1-8F49-4D09-92F9-C0E8B36B11B4}"/>
    <dgm:cxn modelId="{A4F38A30-29F6-4AF8-A333-3768800EC2D0}" srcId="{8758DD93-1BB2-4F2B-A49E-B0FC154BF1A6}" destId="{C21F2D3B-57D5-4479-952B-6CE75E2BD8EF}" srcOrd="2" destOrd="0" parTransId="{A1956A78-B555-4D9C-9705-C26E003FDBD5}" sibTransId="{3FCB9F62-D4E7-4B18-AFCF-5FC3AC7112CE}"/>
    <dgm:cxn modelId="{53CB2B3E-7346-4B64-8AC0-B730D9E8FB08}" type="presOf" srcId="{FBBB591A-67E4-4EFE-9603-13CBE7971EA8}" destId="{BE04CB20-F149-42CE-85F7-7AFE7E6CC7E4}" srcOrd="0" destOrd="0" presId="urn:microsoft.com/office/officeart/2008/layout/LinedList"/>
    <dgm:cxn modelId="{81309B41-9949-44C4-989C-6D2A5ABEF988}" srcId="{8758DD93-1BB2-4F2B-A49E-B0FC154BF1A6}" destId="{57475D8A-3EE8-4731-92BC-2505EE4674FB}" srcOrd="0" destOrd="0" parTransId="{10FACE22-CFFA-4CB1-BD39-9AFEAF7AD636}" sibTransId="{A92297C7-524F-473D-ACA7-F65F04A4702D}"/>
    <dgm:cxn modelId="{0BA12655-C3B5-423C-9F3E-96D9F9B0D7A1}" type="presOf" srcId="{C69DD20D-56AF-4383-AB3F-EBED0F432DDC}" destId="{CA58A81E-FDFA-4809-8E7C-028211B5DCB5}" srcOrd="0" destOrd="0" presId="urn:microsoft.com/office/officeart/2008/layout/LinedList"/>
    <dgm:cxn modelId="{452E235C-87CE-45FD-97C1-D29719B594DB}" type="presOf" srcId="{B79931DE-E102-41DD-8CDB-13D702A8164D}" destId="{C6DE3E89-8EA6-417D-902F-23B02E370401}" srcOrd="0" destOrd="0" presId="urn:microsoft.com/office/officeart/2008/layout/LinedList"/>
    <dgm:cxn modelId="{AFA49A5E-E072-45FE-B6EB-00234C90647F}" type="presOf" srcId="{C21F2D3B-57D5-4479-952B-6CE75E2BD8EF}" destId="{4A25AA3A-15B4-4636-92B4-82E9FBAE9671}" srcOrd="0" destOrd="0" presId="urn:microsoft.com/office/officeart/2008/layout/LinedList"/>
    <dgm:cxn modelId="{40ED4D6D-3DA7-401F-B140-20795EFA394B}" srcId="{8758DD93-1BB2-4F2B-A49E-B0FC154BF1A6}" destId="{CDD32529-3D5E-4374-A9CA-CAE46713AC51}" srcOrd="1" destOrd="0" parTransId="{B9FDF2C8-0AE3-4E7D-BBF3-B1A0EF11F2FD}" sibTransId="{654EB6C7-9F99-4E74-A7A4-5FE936750328}"/>
    <dgm:cxn modelId="{196F636D-8BA5-46AF-B5A1-E7DD63324FDC}" type="presOf" srcId="{8758DD93-1BB2-4F2B-A49E-B0FC154BF1A6}" destId="{63E279F9-CDAA-481E-BDF1-FE34895C8EFE}" srcOrd="0" destOrd="0" presId="urn:microsoft.com/office/officeart/2008/layout/LinedList"/>
    <dgm:cxn modelId="{2A2EA674-DB56-4B6F-B0C3-5DAB4CB034C6}" srcId="{8758DD93-1BB2-4F2B-A49E-B0FC154BF1A6}" destId="{32F71BF6-F4B9-42B1-9D32-A25C7CB07544}" srcOrd="4" destOrd="0" parTransId="{EF7173AC-E4DF-49C0-935D-C5B7066CBB0F}" sibTransId="{04E733F7-BBED-41F9-86F3-806799583E01}"/>
    <dgm:cxn modelId="{5DF72779-B822-487F-9A8C-6AA9395945CB}" type="presOf" srcId="{BCDFDA76-7000-4F41-B4F1-5CB2C6E2B7D2}" destId="{18192691-9B7F-4889-BAD7-0838B2CFB962}" srcOrd="0" destOrd="0" presId="urn:microsoft.com/office/officeart/2008/layout/LinedList"/>
    <dgm:cxn modelId="{8A73CE83-86EC-4657-A6FF-8711186B5236}" type="presOf" srcId="{EAE2DB75-AB7E-4AD3-A235-50692B9030DE}" destId="{26E99540-A6C2-4AD6-B269-813240BE1B8C}" srcOrd="0" destOrd="0" presId="urn:microsoft.com/office/officeart/2008/layout/LinedList"/>
    <dgm:cxn modelId="{E3C06585-0FE6-43B5-99F7-C82CA17D4F9E}" srcId="{C69DD20D-56AF-4383-AB3F-EBED0F432DDC}" destId="{B79931DE-E102-41DD-8CDB-13D702A8164D}" srcOrd="0" destOrd="0" parTransId="{58312501-DF03-40AB-B59B-FCC8D3DC265D}" sibTransId="{ACD72F3E-4733-4D5F-A8DE-CB030FCD20A5}"/>
    <dgm:cxn modelId="{F1357788-B31E-4DE0-8C87-2F65435DB24D}" type="presOf" srcId="{503A362A-6993-4DEB-BC4E-148CFD6EC438}" destId="{A4025473-ABDE-43C7-B9A3-AEA437F6071F}" srcOrd="0" destOrd="0" presId="urn:microsoft.com/office/officeart/2008/layout/LinedList"/>
    <dgm:cxn modelId="{04D98F9E-7A39-4BA4-95B3-B5E69F6557AA}" type="presOf" srcId="{32F71BF6-F4B9-42B1-9D32-A25C7CB07544}" destId="{58D618D4-DD3C-4A7A-94B7-447B013E27DF}" srcOrd="0" destOrd="0" presId="urn:microsoft.com/office/officeart/2008/layout/LinedList"/>
    <dgm:cxn modelId="{87A0E89E-BDD9-4DEB-BA1C-DAB08CB26F1D}" srcId="{8758DD93-1BB2-4F2B-A49E-B0FC154BF1A6}" destId="{C69DD20D-56AF-4383-AB3F-EBED0F432DDC}" srcOrd="3" destOrd="0" parTransId="{48FB1A0F-477D-4C09-A034-8B067F8C642B}" sibTransId="{369F18DD-4890-4D22-BCE3-F358A0113A4C}"/>
    <dgm:cxn modelId="{0DEE7BA7-8130-45AB-8642-A2D2332B04F9}" type="presOf" srcId="{CDD32529-3D5E-4374-A9CA-CAE46713AC51}" destId="{5FDEFC3B-4D0C-43A4-BC80-EFBA73A91ED8}" srcOrd="0" destOrd="0" presId="urn:microsoft.com/office/officeart/2008/layout/LinedList"/>
    <dgm:cxn modelId="{EEA3CBB5-5D38-4566-8236-A5DC2CF67EB3}" srcId="{CDD32529-3D5E-4374-A9CA-CAE46713AC51}" destId="{503A362A-6993-4DEB-BC4E-148CFD6EC438}" srcOrd="0" destOrd="0" parTransId="{E5EE7240-30B9-4C6D-A2AA-2018E3DAE7AC}" sibTransId="{214060C1-0C5B-4C6A-95A9-4849825136C1}"/>
    <dgm:cxn modelId="{1B5B30B7-C7BB-41C8-8551-20C16315263D}" srcId="{32F71BF6-F4B9-42B1-9D32-A25C7CB07544}" destId="{FBBB591A-67E4-4EFE-9603-13CBE7971EA8}" srcOrd="0" destOrd="0" parTransId="{32DC80CA-DBF9-4640-BBDD-90CC68EB3260}" sibTransId="{EFA42D19-CCC0-419D-89FA-AFC597ECBA2A}"/>
    <dgm:cxn modelId="{5A5B2F01-0B7E-4B07-B51D-03EC33C5F44F}" type="presParOf" srcId="{63E279F9-CDAA-481E-BDF1-FE34895C8EFE}" destId="{1EEFA875-9FD7-4EFB-A5EB-F3089EC18416}" srcOrd="0" destOrd="0" presId="urn:microsoft.com/office/officeart/2008/layout/LinedList"/>
    <dgm:cxn modelId="{2B98C96C-2754-4E34-9098-98226D9F22E9}" type="presParOf" srcId="{63E279F9-CDAA-481E-BDF1-FE34895C8EFE}" destId="{D6257B9A-7A42-4BE8-A2E6-05A7DC5C1C4B}" srcOrd="1" destOrd="0" presId="urn:microsoft.com/office/officeart/2008/layout/LinedList"/>
    <dgm:cxn modelId="{F7065EC9-CC70-456E-A2D4-0ADB1E02D284}" type="presParOf" srcId="{D6257B9A-7A42-4BE8-A2E6-05A7DC5C1C4B}" destId="{2C203BC3-9014-4B3A-98F6-5DE2F9DDDB4B}" srcOrd="0" destOrd="0" presId="urn:microsoft.com/office/officeart/2008/layout/LinedList"/>
    <dgm:cxn modelId="{1A51E2C8-7916-4F0B-B77F-C860E6D84EB8}" type="presParOf" srcId="{D6257B9A-7A42-4BE8-A2E6-05A7DC5C1C4B}" destId="{5C392943-D1AA-4D63-86AD-70D7CFD12849}" srcOrd="1" destOrd="0" presId="urn:microsoft.com/office/officeart/2008/layout/LinedList"/>
    <dgm:cxn modelId="{28D133EC-E1DB-4958-BBDD-1B03D1B03F9A}" type="presParOf" srcId="{5C392943-D1AA-4D63-86AD-70D7CFD12849}" destId="{E1AABC5C-2A43-4EA1-89D5-2733CD98D573}" srcOrd="0" destOrd="0" presId="urn:microsoft.com/office/officeart/2008/layout/LinedList"/>
    <dgm:cxn modelId="{EDF263DD-C001-4EB3-AE6E-7B900D4A6FA4}" type="presParOf" srcId="{5C392943-D1AA-4D63-86AD-70D7CFD12849}" destId="{C7B04FF8-0193-4CC5-96F9-57F0566A47AF}" srcOrd="1" destOrd="0" presId="urn:microsoft.com/office/officeart/2008/layout/LinedList"/>
    <dgm:cxn modelId="{6B339691-AB60-4157-B45E-2483E8AC9C0C}" type="presParOf" srcId="{C7B04FF8-0193-4CC5-96F9-57F0566A47AF}" destId="{AFCAEF41-72F4-4945-A49D-1032B2377163}" srcOrd="0" destOrd="0" presId="urn:microsoft.com/office/officeart/2008/layout/LinedList"/>
    <dgm:cxn modelId="{CC9FC79D-13A2-465A-978F-8D32F6DA045A}" type="presParOf" srcId="{C7B04FF8-0193-4CC5-96F9-57F0566A47AF}" destId="{26E99540-A6C2-4AD6-B269-813240BE1B8C}" srcOrd="1" destOrd="0" presId="urn:microsoft.com/office/officeart/2008/layout/LinedList"/>
    <dgm:cxn modelId="{3E0BC330-7308-4D5C-973F-26700BC60E46}" type="presParOf" srcId="{C7B04FF8-0193-4CC5-96F9-57F0566A47AF}" destId="{3CADFE7C-FD87-47C0-BC76-2DF30A105353}" srcOrd="2" destOrd="0" presId="urn:microsoft.com/office/officeart/2008/layout/LinedList"/>
    <dgm:cxn modelId="{52566F08-B9B7-4ED0-B5B0-036BB638C382}" type="presParOf" srcId="{5C392943-D1AA-4D63-86AD-70D7CFD12849}" destId="{CF62129F-6C18-4756-B67F-E3D7BE4177FE}" srcOrd="2" destOrd="0" presId="urn:microsoft.com/office/officeart/2008/layout/LinedList"/>
    <dgm:cxn modelId="{C7B8C510-889F-4DC1-9EB3-BF92FBE1B1BC}" type="presParOf" srcId="{5C392943-D1AA-4D63-86AD-70D7CFD12849}" destId="{4DDDE81A-77AE-4ECC-9E89-4643588C3BA2}" srcOrd="3" destOrd="0" presId="urn:microsoft.com/office/officeart/2008/layout/LinedList"/>
    <dgm:cxn modelId="{42C0CF0A-A6E3-4F2C-A047-91F3A893D53A}" type="presParOf" srcId="{63E279F9-CDAA-481E-BDF1-FE34895C8EFE}" destId="{6BF00830-67F3-47A6-885F-7F03BEF2496F}" srcOrd="2" destOrd="0" presId="urn:microsoft.com/office/officeart/2008/layout/LinedList"/>
    <dgm:cxn modelId="{FAA7472E-D98F-4081-B53A-04AFF9993F65}" type="presParOf" srcId="{63E279F9-CDAA-481E-BDF1-FE34895C8EFE}" destId="{50EC6BE3-8D00-4F8D-BD6A-F42E4B8B53C9}" srcOrd="3" destOrd="0" presId="urn:microsoft.com/office/officeart/2008/layout/LinedList"/>
    <dgm:cxn modelId="{5B865A8B-ECE5-40D4-AE9A-B9A09F4C3DC0}" type="presParOf" srcId="{50EC6BE3-8D00-4F8D-BD6A-F42E4B8B53C9}" destId="{5FDEFC3B-4D0C-43A4-BC80-EFBA73A91ED8}" srcOrd="0" destOrd="0" presId="urn:microsoft.com/office/officeart/2008/layout/LinedList"/>
    <dgm:cxn modelId="{FFD06B84-9BD4-4CE0-9FE2-07A1FF4AD30E}" type="presParOf" srcId="{50EC6BE3-8D00-4F8D-BD6A-F42E4B8B53C9}" destId="{FCFE6AA6-9125-4948-B4DF-07CB94EF747E}" srcOrd="1" destOrd="0" presId="urn:microsoft.com/office/officeart/2008/layout/LinedList"/>
    <dgm:cxn modelId="{499AAA85-DAD4-49FA-8E72-6D49CB52495B}" type="presParOf" srcId="{FCFE6AA6-9125-4948-B4DF-07CB94EF747E}" destId="{A3D1205E-986A-4C6E-BD5D-03270FE3F8D0}" srcOrd="0" destOrd="0" presId="urn:microsoft.com/office/officeart/2008/layout/LinedList"/>
    <dgm:cxn modelId="{253DDE97-98B0-466A-A1ED-ED213824BEDF}" type="presParOf" srcId="{FCFE6AA6-9125-4948-B4DF-07CB94EF747E}" destId="{F3445CE5-62C3-470B-BE92-FCA3A1CDCBD5}" srcOrd="1" destOrd="0" presId="urn:microsoft.com/office/officeart/2008/layout/LinedList"/>
    <dgm:cxn modelId="{DA840E3F-003B-4930-BE97-E9670B24B7CC}" type="presParOf" srcId="{F3445CE5-62C3-470B-BE92-FCA3A1CDCBD5}" destId="{C4909427-484F-4AC3-B614-5A8EF36B66B1}" srcOrd="0" destOrd="0" presId="urn:microsoft.com/office/officeart/2008/layout/LinedList"/>
    <dgm:cxn modelId="{B66C3E4F-CA30-4E79-95D1-B3EC01FE547F}" type="presParOf" srcId="{F3445CE5-62C3-470B-BE92-FCA3A1CDCBD5}" destId="{A4025473-ABDE-43C7-B9A3-AEA437F6071F}" srcOrd="1" destOrd="0" presId="urn:microsoft.com/office/officeart/2008/layout/LinedList"/>
    <dgm:cxn modelId="{42DD647D-DEA9-4BD9-BE2E-AFC34816A88F}" type="presParOf" srcId="{F3445CE5-62C3-470B-BE92-FCA3A1CDCBD5}" destId="{2D63376B-E9F0-4B32-9D32-09D64CD4C4D4}" srcOrd="2" destOrd="0" presId="urn:microsoft.com/office/officeart/2008/layout/LinedList"/>
    <dgm:cxn modelId="{7A9EA272-E7AE-4532-BF04-81F4FED21C95}" type="presParOf" srcId="{FCFE6AA6-9125-4948-B4DF-07CB94EF747E}" destId="{E5AF8B36-AB94-4D36-8B23-C012B762D26A}" srcOrd="2" destOrd="0" presId="urn:microsoft.com/office/officeart/2008/layout/LinedList"/>
    <dgm:cxn modelId="{E5164A94-B804-4BD1-983B-E79DCCD5F890}" type="presParOf" srcId="{FCFE6AA6-9125-4948-B4DF-07CB94EF747E}" destId="{9030325D-4C5C-4F41-9A80-79C25916F4BD}" srcOrd="3" destOrd="0" presId="urn:microsoft.com/office/officeart/2008/layout/LinedList"/>
    <dgm:cxn modelId="{E93E442D-53A4-4E00-85D4-A57B5FE46FE5}" type="presParOf" srcId="{63E279F9-CDAA-481E-BDF1-FE34895C8EFE}" destId="{F03710F0-B4F7-469C-AE26-773DC40854CA}" srcOrd="4" destOrd="0" presId="urn:microsoft.com/office/officeart/2008/layout/LinedList"/>
    <dgm:cxn modelId="{B9ED61D1-2854-4A5C-9F36-F5484FBB18F4}" type="presParOf" srcId="{63E279F9-CDAA-481E-BDF1-FE34895C8EFE}" destId="{FC3F7ABF-160C-44FE-A143-DDFE097FFEDA}" srcOrd="5" destOrd="0" presId="urn:microsoft.com/office/officeart/2008/layout/LinedList"/>
    <dgm:cxn modelId="{5A2CD7A9-81D9-4C54-ABC7-6D11BE0E66D0}" type="presParOf" srcId="{FC3F7ABF-160C-44FE-A143-DDFE097FFEDA}" destId="{4A25AA3A-15B4-4636-92B4-82E9FBAE9671}" srcOrd="0" destOrd="0" presId="urn:microsoft.com/office/officeart/2008/layout/LinedList"/>
    <dgm:cxn modelId="{4B2CA152-69A4-4A40-B64B-96C6551E5CA1}" type="presParOf" srcId="{FC3F7ABF-160C-44FE-A143-DDFE097FFEDA}" destId="{DB6018C5-7632-4B34-A8F8-637205BCD9F5}" srcOrd="1" destOrd="0" presId="urn:microsoft.com/office/officeart/2008/layout/LinedList"/>
    <dgm:cxn modelId="{69C1CDBF-2F66-4F30-88BA-B14417589A87}" type="presParOf" srcId="{DB6018C5-7632-4B34-A8F8-637205BCD9F5}" destId="{08D2FCC3-AE1B-4585-AFDB-AA0CE6716271}" srcOrd="0" destOrd="0" presId="urn:microsoft.com/office/officeart/2008/layout/LinedList"/>
    <dgm:cxn modelId="{C2F01373-4291-4EB4-B683-749EA1E0B1F9}" type="presParOf" srcId="{DB6018C5-7632-4B34-A8F8-637205BCD9F5}" destId="{A8AFD502-63E6-4633-BB42-B5CF85D82EA9}" srcOrd="1" destOrd="0" presId="urn:microsoft.com/office/officeart/2008/layout/LinedList"/>
    <dgm:cxn modelId="{0431F15F-7908-4B6A-8AE9-E82A99EDEC60}" type="presParOf" srcId="{A8AFD502-63E6-4633-BB42-B5CF85D82EA9}" destId="{95FD9B3D-5728-40E1-A9F4-4727E30893DA}" srcOrd="0" destOrd="0" presId="urn:microsoft.com/office/officeart/2008/layout/LinedList"/>
    <dgm:cxn modelId="{47AEAA75-E155-4961-B634-6F75AA2D58FF}" type="presParOf" srcId="{A8AFD502-63E6-4633-BB42-B5CF85D82EA9}" destId="{18192691-9B7F-4889-BAD7-0838B2CFB962}" srcOrd="1" destOrd="0" presId="urn:microsoft.com/office/officeart/2008/layout/LinedList"/>
    <dgm:cxn modelId="{A20A1A14-2D42-40EF-BE52-00F1AB2B8FD9}" type="presParOf" srcId="{A8AFD502-63E6-4633-BB42-B5CF85D82EA9}" destId="{530D0531-7227-4046-B3E1-63DAF12D29BE}" srcOrd="2" destOrd="0" presId="urn:microsoft.com/office/officeart/2008/layout/LinedList"/>
    <dgm:cxn modelId="{EB72024C-2028-4E2F-BEDA-E93CDC2214EC}" type="presParOf" srcId="{DB6018C5-7632-4B34-A8F8-637205BCD9F5}" destId="{77FA5355-971D-45A2-AF1D-9588DC1489A0}" srcOrd="2" destOrd="0" presId="urn:microsoft.com/office/officeart/2008/layout/LinedList"/>
    <dgm:cxn modelId="{038ADEB6-88D9-4949-AD33-33FBF4FCBC8F}" type="presParOf" srcId="{DB6018C5-7632-4B34-A8F8-637205BCD9F5}" destId="{7521BEE7-407C-4466-B1DB-763A825404CD}" srcOrd="3" destOrd="0" presId="urn:microsoft.com/office/officeart/2008/layout/LinedList"/>
    <dgm:cxn modelId="{EE1A2DF0-CAD2-4AEE-924F-1E5F9D953270}" type="presParOf" srcId="{63E279F9-CDAA-481E-BDF1-FE34895C8EFE}" destId="{8FABBF27-221E-416F-A998-25C66D4DCDCB}" srcOrd="6" destOrd="0" presId="urn:microsoft.com/office/officeart/2008/layout/LinedList"/>
    <dgm:cxn modelId="{713768E3-56E3-4E69-9F3F-DC7F6076CB19}" type="presParOf" srcId="{63E279F9-CDAA-481E-BDF1-FE34895C8EFE}" destId="{70A96915-8165-43DE-B2E2-139DC2E2FED3}" srcOrd="7" destOrd="0" presId="urn:microsoft.com/office/officeart/2008/layout/LinedList"/>
    <dgm:cxn modelId="{0D7F8FF2-673F-43A0-A35A-3CAA292721AC}" type="presParOf" srcId="{70A96915-8165-43DE-B2E2-139DC2E2FED3}" destId="{CA58A81E-FDFA-4809-8E7C-028211B5DCB5}" srcOrd="0" destOrd="0" presId="urn:microsoft.com/office/officeart/2008/layout/LinedList"/>
    <dgm:cxn modelId="{5000B19D-BAC9-4049-948A-C476E91B4868}" type="presParOf" srcId="{70A96915-8165-43DE-B2E2-139DC2E2FED3}" destId="{C12F655E-74C6-4120-9AFD-696340A19D45}" srcOrd="1" destOrd="0" presId="urn:microsoft.com/office/officeart/2008/layout/LinedList"/>
    <dgm:cxn modelId="{1F6AA177-31FF-4691-B582-366376F4E886}" type="presParOf" srcId="{C12F655E-74C6-4120-9AFD-696340A19D45}" destId="{D7839A4B-3295-4718-AE15-2089B18B7374}" srcOrd="0" destOrd="0" presId="urn:microsoft.com/office/officeart/2008/layout/LinedList"/>
    <dgm:cxn modelId="{441A0247-BE11-48DB-9BDC-E64888AA2F2B}" type="presParOf" srcId="{C12F655E-74C6-4120-9AFD-696340A19D45}" destId="{C96C6D84-1149-4722-A217-006624460C88}" srcOrd="1" destOrd="0" presId="urn:microsoft.com/office/officeart/2008/layout/LinedList"/>
    <dgm:cxn modelId="{0F99FFC9-3043-43CE-9E3F-DC6FF58E5D46}" type="presParOf" srcId="{C96C6D84-1149-4722-A217-006624460C88}" destId="{6BF48072-A6EA-42AC-9F8F-F9A59D513C19}" srcOrd="0" destOrd="0" presId="urn:microsoft.com/office/officeart/2008/layout/LinedList"/>
    <dgm:cxn modelId="{28F60FE4-898C-47A1-AF4F-8260DBE8C1E2}" type="presParOf" srcId="{C96C6D84-1149-4722-A217-006624460C88}" destId="{C6DE3E89-8EA6-417D-902F-23B02E370401}" srcOrd="1" destOrd="0" presId="urn:microsoft.com/office/officeart/2008/layout/LinedList"/>
    <dgm:cxn modelId="{52487F75-96FC-431D-962C-4DA01BBEB764}" type="presParOf" srcId="{C96C6D84-1149-4722-A217-006624460C88}" destId="{202A66FB-0B87-4DD9-9050-364FDDE09A36}" srcOrd="2" destOrd="0" presId="urn:microsoft.com/office/officeart/2008/layout/LinedList"/>
    <dgm:cxn modelId="{F9AA1F50-94AB-4572-A068-AE7AB4041321}" type="presParOf" srcId="{C12F655E-74C6-4120-9AFD-696340A19D45}" destId="{13F7CC6E-3559-4228-9E2C-9319DD44A81B}" srcOrd="2" destOrd="0" presId="urn:microsoft.com/office/officeart/2008/layout/LinedList"/>
    <dgm:cxn modelId="{8C22ACA4-154F-4F06-A1A1-9AD4A19659AD}" type="presParOf" srcId="{C12F655E-74C6-4120-9AFD-696340A19D45}" destId="{EB505153-8523-4C56-A713-DAC31F4959B1}" srcOrd="3" destOrd="0" presId="urn:microsoft.com/office/officeart/2008/layout/LinedList"/>
    <dgm:cxn modelId="{9A1ED007-E1A7-40A2-A6DD-4A0797525FA9}" type="presParOf" srcId="{63E279F9-CDAA-481E-BDF1-FE34895C8EFE}" destId="{687464D8-FD48-45F8-9236-34AC2D55F353}" srcOrd="8" destOrd="0" presId="urn:microsoft.com/office/officeart/2008/layout/LinedList"/>
    <dgm:cxn modelId="{4D89E580-BA5B-48D3-91FF-097B45FCC8BC}" type="presParOf" srcId="{63E279F9-CDAA-481E-BDF1-FE34895C8EFE}" destId="{B6E9681F-9C79-4ABA-9A47-AE74BD301975}" srcOrd="9" destOrd="0" presId="urn:microsoft.com/office/officeart/2008/layout/LinedList"/>
    <dgm:cxn modelId="{7D623E02-92D2-4C54-9E2D-9FB48C586041}" type="presParOf" srcId="{B6E9681F-9C79-4ABA-9A47-AE74BD301975}" destId="{58D618D4-DD3C-4A7A-94B7-447B013E27DF}" srcOrd="0" destOrd="0" presId="urn:microsoft.com/office/officeart/2008/layout/LinedList"/>
    <dgm:cxn modelId="{587D877C-6A08-4277-A36E-4C9425FB4EC9}" type="presParOf" srcId="{B6E9681F-9C79-4ABA-9A47-AE74BD301975}" destId="{22651213-DD96-4330-B466-DB9A16E3CE9E}" srcOrd="1" destOrd="0" presId="urn:microsoft.com/office/officeart/2008/layout/LinedList"/>
    <dgm:cxn modelId="{288CFA4B-96E0-4797-A23C-8E47F7B2B08F}" type="presParOf" srcId="{22651213-DD96-4330-B466-DB9A16E3CE9E}" destId="{49CCD93F-0387-4F7D-9152-E7A417D1E2AD}" srcOrd="0" destOrd="0" presId="urn:microsoft.com/office/officeart/2008/layout/LinedList"/>
    <dgm:cxn modelId="{2BB2F915-6017-4052-8F37-9E5214DBC57C}" type="presParOf" srcId="{22651213-DD96-4330-B466-DB9A16E3CE9E}" destId="{135153BA-07A8-4FB5-B6FB-D424292D2068}" srcOrd="1" destOrd="0" presId="urn:microsoft.com/office/officeart/2008/layout/LinedList"/>
    <dgm:cxn modelId="{B9F9516D-A7A0-4459-B366-5C1B55BA250C}" type="presParOf" srcId="{135153BA-07A8-4FB5-B6FB-D424292D2068}" destId="{81003E27-EDC9-44F8-B37E-B0C7C468870B}" srcOrd="0" destOrd="0" presId="urn:microsoft.com/office/officeart/2008/layout/LinedList"/>
    <dgm:cxn modelId="{8F4C1480-586A-4CD3-A8F9-BD43F43A2FA4}" type="presParOf" srcId="{135153BA-07A8-4FB5-B6FB-D424292D2068}" destId="{BE04CB20-F149-42CE-85F7-7AFE7E6CC7E4}" srcOrd="1" destOrd="0" presId="urn:microsoft.com/office/officeart/2008/layout/LinedList"/>
    <dgm:cxn modelId="{A611BFC6-4064-41D5-94DD-1F2D8F14C7D5}" type="presParOf" srcId="{135153BA-07A8-4FB5-B6FB-D424292D2068}" destId="{B04F88CA-3FFF-4C15-BFD8-3B88923F0382}" srcOrd="2" destOrd="0" presId="urn:microsoft.com/office/officeart/2008/layout/LinedList"/>
    <dgm:cxn modelId="{258012E5-83BE-4F7C-8181-3218BAF46B2C}" type="presParOf" srcId="{22651213-DD96-4330-B466-DB9A16E3CE9E}" destId="{0F9E1627-097A-41BC-86CD-C0B303F235A2}" srcOrd="2" destOrd="0" presId="urn:microsoft.com/office/officeart/2008/layout/LinedList"/>
    <dgm:cxn modelId="{E4F47442-ABF4-475A-8870-D721FC3F684C}" type="presParOf" srcId="{22651213-DD96-4330-B466-DB9A16E3CE9E}" destId="{615D5CD8-AC4F-40FF-B657-25B2329F64E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A94B72-447A-484E-AC13-8C17C618FC15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D613C65-36E5-445B-B329-19DD8D03CB98}">
      <dgm:prSet/>
      <dgm:spPr/>
      <dgm:t>
        <a:bodyPr/>
        <a:lstStyle/>
        <a:p>
          <a:r>
            <a:rPr lang="en-US"/>
            <a:t>Average Home Attendance (2000-2019)</a:t>
          </a:r>
        </a:p>
      </dgm:t>
    </dgm:pt>
    <dgm:pt modelId="{FDDC6882-3833-46F0-B640-0C98C4C2901F}" type="parTrans" cxnId="{5A6A8619-BF2C-46D1-AC9B-2556851169E2}">
      <dgm:prSet/>
      <dgm:spPr/>
      <dgm:t>
        <a:bodyPr/>
        <a:lstStyle/>
        <a:p>
          <a:endParaRPr lang="en-US"/>
        </a:p>
      </dgm:t>
    </dgm:pt>
    <dgm:pt modelId="{9E360187-7517-4B66-B1EF-B310B666424B}" type="sibTrans" cxnId="{5A6A8619-BF2C-46D1-AC9B-2556851169E2}">
      <dgm:prSet/>
      <dgm:spPr/>
      <dgm:t>
        <a:bodyPr/>
        <a:lstStyle/>
        <a:p>
          <a:endParaRPr lang="en-US"/>
        </a:p>
      </dgm:t>
    </dgm:pt>
    <dgm:pt modelId="{26147679-322E-4ED9-A274-02622CB1842E}">
      <dgm:prSet/>
      <dgm:spPr/>
      <dgm:t>
        <a:bodyPr/>
        <a:lstStyle/>
        <a:p>
          <a:r>
            <a:rPr lang="en-US"/>
            <a:t>63,279 fans</a:t>
          </a:r>
        </a:p>
      </dgm:t>
    </dgm:pt>
    <dgm:pt modelId="{07AB4CBF-21D0-4A2E-944D-74D13AB6C1F7}" type="parTrans" cxnId="{FC5734DB-620B-48BF-BD95-92602037048A}">
      <dgm:prSet/>
      <dgm:spPr/>
      <dgm:t>
        <a:bodyPr/>
        <a:lstStyle/>
        <a:p>
          <a:endParaRPr lang="en-US"/>
        </a:p>
      </dgm:t>
    </dgm:pt>
    <dgm:pt modelId="{0CDD01A7-528C-4172-9B5C-5D524851C995}" type="sibTrans" cxnId="{FC5734DB-620B-48BF-BD95-92602037048A}">
      <dgm:prSet/>
      <dgm:spPr/>
      <dgm:t>
        <a:bodyPr/>
        <a:lstStyle/>
        <a:p>
          <a:endParaRPr lang="en-US"/>
        </a:p>
      </dgm:t>
    </dgm:pt>
    <dgm:pt modelId="{2CE3141A-59AA-415B-B5F4-A84D4B66DA57}">
      <dgm:prSet/>
      <dgm:spPr/>
      <dgm:t>
        <a:bodyPr/>
        <a:lstStyle/>
        <a:p>
          <a:r>
            <a:rPr lang="en-US"/>
            <a:t>Highest Attendance Year</a:t>
          </a:r>
        </a:p>
      </dgm:t>
    </dgm:pt>
    <dgm:pt modelId="{6BA1B330-7AF5-4B3D-BB88-F08CB16712A9}" type="parTrans" cxnId="{F57C4D9A-0377-46B4-8045-0D36C1A93780}">
      <dgm:prSet/>
      <dgm:spPr/>
      <dgm:t>
        <a:bodyPr/>
        <a:lstStyle/>
        <a:p>
          <a:endParaRPr lang="en-US"/>
        </a:p>
      </dgm:t>
    </dgm:pt>
    <dgm:pt modelId="{D000FE58-C264-42E3-8DBA-95F09BD5A1BD}" type="sibTrans" cxnId="{F57C4D9A-0377-46B4-8045-0D36C1A93780}">
      <dgm:prSet/>
      <dgm:spPr/>
      <dgm:t>
        <a:bodyPr/>
        <a:lstStyle/>
        <a:p>
          <a:endParaRPr lang="en-US"/>
        </a:p>
      </dgm:t>
    </dgm:pt>
    <dgm:pt modelId="{F5C93BC7-6439-4791-ACE0-F2391DF75F02}">
      <dgm:prSet/>
      <dgm:spPr/>
      <dgm:t>
        <a:bodyPr/>
        <a:lstStyle/>
        <a:p>
          <a:r>
            <a:rPr lang="en-US"/>
            <a:t>2016</a:t>
          </a:r>
        </a:p>
      </dgm:t>
    </dgm:pt>
    <dgm:pt modelId="{E50BD960-E7C8-45B5-85C4-860B753F33B8}" type="parTrans" cxnId="{B8CE4D74-09F5-4CCA-94D0-D537F23F4425}">
      <dgm:prSet/>
      <dgm:spPr/>
      <dgm:t>
        <a:bodyPr/>
        <a:lstStyle/>
        <a:p>
          <a:endParaRPr lang="en-US"/>
        </a:p>
      </dgm:t>
    </dgm:pt>
    <dgm:pt modelId="{E14375A6-FD78-4E1F-8A70-17CD90F2BD64}" type="sibTrans" cxnId="{B8CE4D74-09F5-4CCA-94D0-D537F23F4425}">
      <dgm:prSet/>
      <dgm:spPr/>
      <dgm:t>
        <a:bodyPr/>
        <a:lstStyle/>
        <a:p>
          <a:endParaRPr lang="en-US"/>
        </a:p>
      </dgm:t>
    </dgm:pt>
    <dgm:pt modelId="{808F05B1-2977-4EB4-A996-2948A3D42D8C}">
      <dgm:prSet/>
      <dgm:spPr/>
      <dgm:t>
        <a:bodyPr/>
        <a:lstStyle/>
        <a:p>
          <a:r>
            <a:rPr lang="en-US"/>
            <a:t>Lowest Attendance Year</a:t>
          </a:r>
        </a:p>
      </dgm:t>
    </dgm:pt>
    <dgm:pt modelId="{29C97DA9-7546-4CF2-B159-9505DDF674E9}" type="parTrans" cxnId="{A753F684-056E-4788-B3B4-170A47211AB4}">
      <dgm:prSet/>
      <dgm:spPr/>
      <dgm:t>
        <a:bodyPr/>
        <a:lstStyle/>
        <a:p>
          <a:endParaRPr lang="en-US"/>
        </a:p>
      </dgm:t>
    </dgm:pt>
    <dgm:pt modelId="{2F959B0A-49E0-43A7-974F-40047A0E329E}" type="sibTrans" cxnId="{A753F684-056E-4788-B3B4-170A47211AB4}">
      <dgm:prSet/>
      <dgm:spPr/>
      <dgm:t>
        <a:bodyPr/>
        <a:lstStyle/>
        <a:p>
          <a:endParaRPr lang="en-US"/>
        </a:p>
      </dgm:t>
    </dgm:pt>
    <dgm:pt modelId="{6165B69D-30DC-4A49-B1DE-7888C63C12A0}">
      <dgm:prSet/>
      <dgm:spPr/>
      <dgm:t>
        <a:bodyPr/>
        <a:lstStyle/>
        <a:p>
          <a:r>
            <a:rPr lang="en-US"/>
            <a:t>2015</a:t>
          </a:r>
        </a:p>
      </dgm:t>
    </dgm:pt>
    <dgm:pt modelId="{D0BDA3F0-0E8E-4615-8434-FF1A4D0933C3}" type="parTrans" cxnId="{FE36E6D1-0D30-4072-AF27-54309EC121DE}">
      <dgm:prSet/>
      <dgm:spPr/>
      <dgm:t>
        <a:bodyPr/>
        <a:lstStyle/>
        <a:p>
          <a:endParaRPr lang="en-US"/>
        </a:p>
      </dgm:t>
    </dgm:pt>
    <dgm:pt modelId="{76706F54-894A-48D4-90BA-12C1DEE391E7}" type="sibTrans" cxnId="{FE36E6D1-0D30-4072-AF27-54309EC121DE}">
      <dgm:prSet/>
      <dgm:spPr/>
      <dgm:t>
        <a:bodyPr/>
        <a:lstStyle/>
        <a:p>
          <a:endParaRPr lang="en-US"/>
        </a:p>
      </dgm:t>
    </dgm:pt>
    <dgm:pt modelId="{29A182DB-8C26-48A1-A137-3C788EC8BA69}">
      <dgm:prSet/>
      <dgm:spPr/>
      <dgm:t>
        <a:bodyPr/>
        <a:lstStyle/>
        <a:p>
          <a:r>
            <a:rPr lang="en-US"/>
            <a:t>Average Wins Per Season (2000-2019)</a:t>
          </a:r>
        </a:p>
      </dgm:t>
    </dgm:pt>
    <dgm:pt modelId="{3B5F7A36-99CE-4E7B-BC16-17D70EE3B8F0}" type="parTrans" cxnId="{BAFD39E9-6171-4C84-B2A7-F0BB2DFEED45}">
      <dgm:prSet/>
      <dgm:spPr/>
      <dgm:t>
        <a:bodyPr/>
        <a:lstStyle/>
        <a:p>
          <a:endParaRPr lang="en-US"/>
        </a:p>
      </dgm:t>
    </dgm:pt>
    <dgm:pt modelId="{0BAE690E-F3A9-4609-9D15-B439719408D3}" type="sibTrans" cxnId="{BAFD39E9-6171-4C84-B2A7-F0BB2DFEED45}">
      <dgm:prSet/>
      <dgm:spPr/>
      <dgm:t>
        <a:bodyPr/>
        <a:lstStyle/>
        <a:p>
          <a:endParaRPr lang="en-US"/>
        </a:p>
      </dgm:t>
    </dgm:pt>
    <dgm:pt modelId="{8C7CB05B-2218-4237-9855-A5EE53C59A7C}">
      <dgm:prSet/>
      <dgm:spPr/>
      <dgm:t>
        <a:bodyPr/>
        <a:lstStyle/>
        <a:p>
          <a:r>
            <a:rPr lang="en-US"/>
            <a:t>7.2</a:t>
          </a:r>
        </a:p>
      </dgm:t>
    </dgm:pt>
    <dgm:pt modelId="{EB600EBD-7600-41B6-930C-400913D15B64}" type="parTrans" cxnId="{B70E8E0B-78C0-4612-9E6F-CFC2DBD26B34}">
      <dgm:prSet/>
      <dgm:spPr/>
      <dgm:t>
        <a:bodyPr/>
        <a:lstStyle/>
        <a:p>
          <a:endParaRPr lang="en-US"/>
        </a:p>
      </dgm:t>
    </dgm:pt>
    <dgm:pt modelId="{236C24E0-7978-48D0-914A-227FF0185E7B}" type="sibTrans" cxnId="{B70E8E0B-78C0-4612-9E6F-CFC2DBD26B34}">
      <dgm:prSet/>
      <dgm:spPr/>
      <dgm:t>
        <a:bodyPr/>
        <a:lstStyle/>
        <a:p>
          <a:endParaRPr lang="en-US"/>
        </a:p>
      </dgm:t>
    </dgm:pt>
    <dgm:pt modelId="{5461AA8C-9F3A-426A-B548-5BEB56103B12}">
      <dgm:prSet/>
      <dgm:spPr/>
      <dgm:t>
        <a:bodyPr/>
        <a:lstStyle/>
        <a:p>
          <a:r>
            <a:rPr lang="en-US"/>
            <a:t>Playoff Appearances</a:t>
          </a:r>
        </a:p>
      </dgm:t>
    </dgm:pt>
    <dgm:pt modelId="{39B41F9D-1D18-4D29-B8E0-72AF0B215055}" type="parTrans" cxnId="{235D9E67-2AF1-4F76-9987-FA7B63BB6C58}">
      <dgm:prSet/>
      <dgm:spPr/>
      <dgm:t>
        <a:bodyPr/>
        <a:lstStyle/>
        <a:p>
          <a:endParaRPr lang="en-US"/>
        </a:p>
      </dgm:t>
    </dgm:pt>
    <dgm:pt modelId="{1617B403-1BEF-424D-9B91-CFBA00B024C2}" type="sibTrans" cxnId="{235D9E67-2AF1-4F76-9987-FA7B63BB6C58}">
      <dgm:prSet/>
      <dgm:spPr/>
      <dgm:t>
        <a:bodyPr/>
        <a:lstStyle/>
        <a:p>
          <a:endParaRPr lang="en-US"/>
        </a:p>
      </dgm:t>
    </dgm:pt>
    <dgm:pt modelId="{3E3ED4FF-B945-47CA-A0A2-EAB74C93E705}">
      <dgm:prSet/>
      <dgm:spPr/>
      <dgm:t>
        <a:bodyPr/>
        <a:lstStyle/>
        <a:p>
          <a:r>
            <a:rPr lang="en-US"/>
            <a:t>5</a:t>
          </a:r>
        </a:p>
      </dgm:t>
    </dgm:pt>
    <dgm:pt modelId="{FEA8E121-ED59-40E2-A801-B13D3A4B56E5}" type="parTrans" cxnId="{24A88FA4-131A-48CA-9064-9E1FBC50157F}">
      <dgm:prSet/>
      <dgm:spPr/>
      <dgm:t>
        <a:bodyPr/>
        <a:lstStyle/>
        <a:p>
          <a:endParaRPr lang="en-US"/>
        </a:p>
      </dgm:t>
    </dgm:pt>
    <dgm:pt modelId="{EFBBF9B8-22E1-4712-A250-4B66C723CF14}" type="sibTrans" cxnId="{24A88FA4-131A-48CA-9064-9E1FBC50157F}">
      <dgm:prSet/>
      <dgm:spPr/>
      <dgm:t>
        <a:bodyPr/>
        <a:lstStyle/>
        <a:p>
          <a:endParaRPr lang="en-US"/>
        </a:p>
      </dgm:t>
    </dgm:pt>
    <dgm:pt modelId="{061D759D-D217-44A4-B981-4B6B6791331C}" type="pres">
      <dgm:prSet presAssocID="{F0A94B72-447A-484E-AC13-8C17C618FC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E4ED81-BF2E-4FB6-8A5E-D62EE0C217DE}" type="pres">
      <dgm:prSet presAssocID="{ED613C65-36E5-445B-B329-19DD8D03CB98}" presName="root" presStyleCnt="0"/>
      <dgm:spPr/>
    </dgm:pt>
    <dgm:pt modelId="{37D6377F-811C-4BC0-8C90-6671D227E924}" type="pres">
      <dgm:prSet presAssocID="{ED613C65-36E5-445B-B329-19DD8D03CB98}" presName="rootComposite" presStyleCnt="0"/>
      <dgm:spPr/>
    </dgm:pt>
    <dgm:pt modelId="{781E7BAF-8111-4D6B-97EF-53266C1BD298}" type="pres">
      <dgm:prSet presAssocID="{ED613C65-36E5-445B-B329-19DD8D03CB98}" presName="rootText" presStyleLbl="node1" presStyleIdx="0" presStyleCnt="5"/>
      <dgm:spPr/>
    </dgm:pt>
    <dgm:pt modelId="{BF50B59C-5B79-448C-AE2A-1537E63AB301}" type="pres">
      <dgm:prSet presAssocID="{ED613C65-36E5-445B-B329-19DD8D03CB98}" presName="rootConnector" presStyleLbl="node1" presStyleIdx="0" presStyleCnt="5"/>
      <dgm:spPr/>
    </dgm:pt>
    <dgm:pt modelId="{93E2AD66-8BB4-41FA-9A64-C2B73855F37B}" type="pres">
      <dgm:prSet presAssocID="{ED613C65-36E5-445B-B329-19DD8D03CB98}" presName="childShape" presStyleCnt="0"/>
      <dgm:spPr/>
    </dgm:pt>
    <dgm:pt modelId="{CE41BB8C-8E6D-4512-899E-8DFF10EE077B}" type="pres">
      <dgm:prSet presAssocID="{07AB4CBF-21D0-4A2E-944D-74D13AB6C1F7}" presName="Name13" presStyleLbl="parChTrans1D2" presStyleIdx="0" presStyleCnt="5"/>
      <dgm:spPr/>
    </dgm:pt>
    <dgm:pt modelId="{511F6245-0588-482F-906A-12CF814959A7}" type="pres">
      <dgm:prSet presAssocID="{26147679-322E-4ED9-A274-02622CB1842E}" presName="childText" presStyleLbl="bgAcc1" presStyleIdx="0" presStyleCnt="5">
        <dgm:presLayoutVars>
          <dgm:bulletEnabled val="1"/>
        </dgm:presLayoutVars>
      </dgm:prSet>
      <dgm:spPr/>
    </dgm:pt>
    <dgm:pt modelId="{73FB4E14-0587-41B3-A824-A4D1E6971F1F}" type="pres">
      <dgm:prSet presAssocID="{2CE3141A-59AA-415B-B5F4-A84D4B66DA57}" presName="root" presStyleCnt="0"/>
      <dgm:spPr/>
    </dgm:pt>
    <dgm:pt modelId="{647A3F7D-2F56-4D92-BE54-1706DA75D8D2}" type="pres">
      <dgm:prSet presAssocID="{2CE3141A-59AA-415B-B5F4-A84D4B66DA57}" presName="rootComposite" presStyleCnt="0"/>
      <dgm:spPr/>
    </dgm:pt>
    <dgm:pt modelId="{873D6D60-9D91-4A00-B948-4702C92811DC}" type="pres">
      <dgm:prSet presAssocID="{2CE3141A-59AA-415B-B5F4-A84D4B66DA57}" presName="rootText" presStyleLbl="node1" presStyleIdx="1" presStyleCnt="5"/>
      <dgm:spPr/>
    </dgm:pt>
    <dgm:pt modelId="{58F4D626-B7E8-4A7C-824C-8FC3F12B1C3F}" type="pres">
      <dgm:prSet presAssocID="{2CE3141A-59AA-415B-B5F4-A84D4B66DA57}" presName="rootConnector" presStyleLbl="node1" presStyleIdx="1" presStyleCnt="5"/>
      <dgm:spPr/>
    </dgm:pt>
    <dgm:pt modelId="{F3ED068D-B8F9-41D3-9D72-A162A1FB80BC}" type="pres">
      <dgm:prSet presAssocID="{2CE3141A-59AA-415B-B5F4-A84D4B66DA57}" presName="childShape" presStyleCnt="0"/>
      <dgm:spPr/>
    </dgm:pt>
    <dgm:pt modelId="{CACAB762-75B9-4856-8902-A924D31FDC3F}" type="pres">
      <dgm:prSet presAssocID="{E50BD960-E7C8-45B5-85C4-860B753F33B8}" presName="Name13" presStyleLbl="parChTrans1D2" presStyleIdx="1" presStyleCnt="5"/>
      <dgm:spPr/>
    </dgm:pt>
    <dgm:pt modelId="{ACF5C5B1-B17D-40D1-955B-73B55D37266E}" type="pres">
      <dgm:prSet presAssocID="{F5C93BC7-6439-4791-ACE0-F2391DF75F02}" presName="childText" presStyleLbl="bgAcc1" presStyleIdx="1" presStyleCnt="5">
        <dgm:presLayoutVars>
          <dgm:bulletEnabled val="1"/>
        </dgm:presLayoutVars>
      </dgm:prSet>
      <dgm:spPr/>
    </dgm:pt>
    <dgm:pt modelId="{478093C6-7346-4833-B2A7-8EFDDFB3329D}" type="pres">
      <dgm:prSet presAssocID="{808F05B1-2977-4EB4-A996-2948A3D42D8C}" presName="root" presStyleCnt="0"/>
      <dgm:spPr/>
    </dgm:pt>
    <dgm:pt modelId="{8752666E-D0A4-40BE-A5E3-2221D19887D8}" type="pres">
      <dgm:prSet presAssocID="{808F05B1-2977-4EB4-A996-2948A3D42D8C}" presName="rootComposite" presStyleCnt="0"/>
      <dgm:spPr/>
    </dgm:pt>
    <dgm:pt modelId="{6E4C9FC3-9A03-43FF-97AC-D6748A0FC26D}" type="pres">
      <dgm:prSet presAssocID="{808F05B1-2977-4EB4-A996-2948A3D42D8C}" presName="rootText" presStyleLbl="node1" presStyleIdx="2" presStyleCnt="5"/>
      <dgm:spPr/>
    </dgm:pt>
    <dgm:pt modelId="{A109AE5A-7429-4B87-8D45-8CCABC84869B}" type="pres">
      <dgm:prSet presAssocID="{808F05B1-2977-4EB4-A996-2948A3D42D8C}" presName="rootConnector" presStyleLbl="node1" presStyleIdx="2" presStyleCnt="5"/>
      <dgm:spPr/>
    </dgm:pt>
    <dgm:pt modelId="{F503E8D6-8F6D-4918-8D5C-3BFB3424602B}" type="pres">
      <dgm:prSet presAssocID="{808F05B1-2977-4EB4-A996-2948A3D42D8C}" presName="childShape" presStyleCnt="0"/>
      <dgm:spPr/>
    </dgm:pt>
    <dgm:pt modelId="{142B67A1-63EE-401F-B045-67F3A9867143}" type="pres">
      <dgm:prSet presAssocID="{D0BDA3F0-0E8E-4615-8434-FF1A4D0933C3}" presName="Name13" presStyleLbl="parChTrans1D2" presStyleIdx="2" presStyleCnt="5"/>
      <dgm:spPr/>
    </dgm:pt>
    <dgm:pt modelId="{A13A69B0-AF91-4481-B153-F5B9B589BB6A}" type="pres">
      <dgm:prSet presAssocID="{6165B69D-30DC-4A49-B1DE-7888C63C12A0}" presName="childText" presStyleLbl="bgAcc1" presStyleIdx="2" presStyleCnt="5">
        <dgm:presLayoutVars>
          <dgm:bulletEnabled val="1"/>
        </dgm:presLayoutVars>
      </dgm:prSet>
      <dgm:spPr/>
    </dgm:pt>
    <dgm:pt modelId="{A1659C23-F61D-45FE-9458-7163C8E8A8B7}" type="pres">
      <dgm:prSet presAssocID="{29A182DB-8C26-48A1-A137-3C788EC8BA69}" presName="root" presStyleCnt="0"/>
      <dgm:spPr/>
    </dgm:pt>
    <dgm:pt modelId="{C1314B98-B752-4AE5-A5D5-CD2541E09A81}" type="pres">
      <dgm:prSet presAssocID="{29A182DB-8C26-48A1-A137-3C788EC8BA69}" presName="rootComposite" presStyleCnt="0"/>
      <dgm:spPr/>
    </dgm:pt>
    <dgm:pt modelId="{0659C288-BED6-4C86-8F56-8980C22C23E6}" type="pres">
      <dgm:prSet presAssocID="{29A182DB-8C26-48A1-A137-3C788EC8BA69}" presName="rootText" presStyleLbl="node1" presStyleIdx="3" presStyleCnt="5"/>
      <dgm:spPr/>
    </dgm:pt>
    <dgm:pt modelId="{2CD0B0D3-6374-4E7C-8BB6-C6A3084C30CB}" type="pres">
      <dgm:prSet presAssocID="{29A182DB-8C26-48A1-A137-3C788EC8BA69}" presName="rootConnector" presStyleLbl="node1" presStyleIdx="3" presStyleCnt="5"/>
      <dgm:spPr/>
    </dgm:pt>
    <dgm:pt modelId="{0A0D4AEE-0A60-4E26-8E52-6220195D7BDA}" type="pres">
      <dgm:prSet presAssocID="{29A182DB-8C26-48A1-A137-3C788EC8BA69}" presName="childShape" presStyleCnt="0"/>
      <dgm:spPr/>
    </dgm:pt>
    <dgm:pt modelId="{7D987791-728A-45C9-BBB6-E97AC8FACB6F}" type="pres">
      <dgm:prSet presAssocID="{EB600EBD-7600-41B6-930C-400913D15B64}" presName="Name13" presStyleLbl="parChTrans1D2" presStyleIdx="3" presStyleCnt="5"/>
      <dgm:spPr/>
    </dgm:pt>
    <dgm:pt modelId="{FD6D9CBB-C6FE-4312-9298-828C4E24D4E7}" type="pres">
      <dgm:prSet presAssocID="{8C7CB05B-2218-4237-9855-A5EE53C59A7C}" presName="childText" presStyleLbl="bgAcc1" presStyleIdx="3" presStyleCnt="5">
        <dgm:presLayoutVars>
          <dgm:bulletEnabled val="1"/>
        </dgm:presLayoutVars>
      </dgm:prSet>
      <dgm:spPr/>
    </dgm:pt>
    <dgm:pt modelId="{FDDD0ED6-6D8D-409E-95C1-6DB84C3B2CC8}" type="pres">
      <dgm:prSet presAssocID="{5461AA8C-9F3A-426A-B548-5BEB56103B12}" presName="root" presStyleCnt="0"/>
      <dgm:spPr/>
    </dgm:pt>
    <dgm:pt modelId="{26EA1988-D424-46D4-B7B1-93E959A01915}" type="pres">
      <dgm:prSet presAssocID="{5461AA8C-9F3A-426A-B548-5BEB56103B12}" presName="rootComposite" presStyleCnt="0"/>
      <dgm:spPr/>
    </dgm:pt>
    <dgm:pt modelId="{F2D7317F-6E28-40FB-AB1C-FAB463AD9883}" type="pres">
      <dgm:prSet presAssocID="{5461AA8C-9F3A-426A-B548-5BEB56103B12}" presName="rootText" presStyleLbl="node1" presStyleIdx="4" presStyleCnt="5"/>
      <dgm:spPr/>
    </dgm:pt>
    <dgm:pt modelId="{6DF880C2-8658-4972-AEF7-A7650E345A64}" type="pres">
      <dgm:prSet presAssocID="{5461AA8C-9F3A-426A-B548-5BEB56103B12}" presName="rootConnector" presStyleLbl="node1" presStyleIdx="4" presStyleCnt="5"/>
      <dgm:spPr/>
    </dgm:pt>
    <dgm:pt modelId="{700D2EAE-7779-4E04-917A-FE959D7D6A17}" type="pres">
      <dgm:prSet presAssocID="{5461AA8C-9F3A-426A-B548-5BEB56103B12}" presName="childShape" presStyleCnt="0"/>
      <dgm:spPr/>
    </dgm:pt>
    <dgm:pt modelId="{E6023CD6-2A42-450D-A62F-B267CE2AC739}" type="pres">
      <dgm:prSet presAssocID="{FEA8E121-ED59-40E2-A801-B13D3A4B56E5}" presName="Name13" presStyleLbl="parChTrans1D2" presStyleIdx="4" presStyleCnt="5"/>
      <dgm:spPr/>
    </dgm:pt>
    <dgm:pt modelId="{2A9A5910-1DD5-443B-A0DE-37770E1F324C}" type="pres">
      <dgm:prSet presAssocID="{3E3ED4FF-B945-47CA-A0A2-EAB74C93E705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82671405-F0F3-4A53-BEC3-1D68EC6667C1}" type="presOf" srcId="{ED613C65-36E5-445B-B329-19DD8D03CB98}" destId="{781E7BAF-8111-4D6B-97EF-53266C1BD298}" srcOrd="0" destOrd="0" presId="urn:microsoft.com/office/officeart/2005/8/layout/hierarchy3"/>
    <dgm:cxn modelId="{B70E8E0B-78C0-4612-9E6F-CFC2DBD26B34}" srcId="{29A182DB-8C26-48A1-A137-3C788EC8BA69}" destId="{8C7CB05B-2218-4237-9855-A5EE53C59A7C}" srcOrd="0" destOrd="0" parTransId="{EB600EBD-7600-41B6-930C-400913D15B64}" sibTransId="{236C24E0-7978-48D0-914A-227FF0185E7B}"/>
    <dgm:cxn modelId="{71D37913-9474-4A52-A738-8225B50DDAFE}" type="presOf" srcId="{808F05B1-2977-4EB4-A996-2948A3D42D8C}" destId="{6E4C9FC3-9A03-43FF-97AC-D6748A0FC26D}" srcOrd="0" destOrd="0" presId="urn:microsoft.com/office/officeart/2005/8/layout/hierarchy3"/>
    <dgm:cxn modelId="{5A6A8619-BF2C-46D1-AC9B-2556851169E2}" srcId="{F0A94B72-447A-484E-AC13-8C17C618FC15}" destId="{ED613C65-36E5-445B-B329-19DD8D03CB98}" srcOrd="0" destOrd="0" parTransId="{FDDC6882-3833-46F0-B640-0C98C4C2901F}" sibTransId="{9E360187-7517-4B66-B1EF-B310B666424B}"/>
    <dgm:cxn modelId="{86DABF1C-16B3-463A-BB0C-93E77EFE4AE7}" type="presOf" srcId="{EB600EBD-7600-41B6-930C-400913D15B64}" destId="{7D987791-728A-45C9-BBB6-E97AC8FACB6F}" srcOrd="0" destOrd="0" presId="urn:microsoft.com/office/officeart/2005/8/layout/hierarchy3"/>
    <dgm:cxn modelId="{544B285B-815D-4E23-A5B5-A95EF1505859}" type="presOf" srcId="{29A182DB-8C26-48A1-A137-3C788EC8BA69}" destId="{2CD0B0D3-6374-4E7C-8BB6-C6A3084C30CB}" srcOrd="1" destOrd="0" presId="urn:microsoft.com/office/officeart/2005/8/layout/hierarchy3"/>
    <dgm:cxn modelId="{235D9E67-2AF1-4F76-9987-FA7B63BB6C58}" srcId="{F0A94B72-447A-484E-AC13-8C17C618FC15}" destId="{5461AA8C-9F3A-426A-B548-5BEB56103B12}" srcOrd="4" destOrd="0" parTransId="{39B41F9D-1D18-4D29-B8E0-72AF0B215055}" sibTransId="{1617B403-1BEF-424D-9B91-CFBA00B024C2}"/>
    <dgm:cxn modelId="{B8CE4D74-09F5-4CCA-94D0-D537F23F4425}" srcId="{2CE3141A-59AA-415B-B5F4-A84D4B66DA57}" destId="{F5C93BC7-6439-4791-ACE0-F2391DF75F02}" srcOrd="0" destOrd="0" parTransId="{E50BD960-E7C8-45B5-85C4-860B753F33B8}" sibTransId="{E14375A6-FD78-4E1F-8A70-17CD90F2BD64}"/>
    <dgm:cxn modelId="{4AE1997A-ACE8-4C39-89D8-76F7308F063C}" type="presOf" srcId="{F5C93BC7-6439-4791-ACE0-F2391DF75F02}" destId="{ACF5C5B1-B17D-40D1-955B-73B55D37266E}" srcOrd="0" destOrd="0" presId="urn:microsoft.com/office/officeart/2005/8/layout/hierarchy3"/>
    <dgm:cxn modelId="{30D49E7B-E9EF-4995-9663-CDF066589412}" type="presOf" srcId="{6165B69D-30DC-4A49-B1DE-7888C63C12A0}" destId="{A13A69B0-AF91-4481-B153-F5B9B589BB6A}" srcOrd="0" destOrd="0" presId="urn:microsoft.com/office/officeart/2005/8/layout/hierarchy3"/>
    <dgm:cxn modelId="{A753F684-056E-4788-B3B4-170A47211AB4}" srcId="{F0A94B72-447A-484E-AC13-8C17C618FC15}" destId="{808F05B1-2977-4EB4-A996-2948A3D42D8C}" srcOrd="2" destOrd="0" parTransId="{29C97DA9-7546-4CF2-B159-9505DDF674E9}" sibTransId="{2F959B0A-49E0-43A7-974F-40047A0E329E}"/>
    <dgm:cxn modelId="{EFEE2586-F8F7-4008-97E9-F3DB7A6E00B3}" type="presOf" srcId="{F0A94B72-447A-484E-AC13-8C17C618FC15}" destId="{061D759D-D217-44A4-B981-4B6B6791331C}" srcOrd="0" destOrd="0" presId="urn:microsoft.com/office/officeart/2005/8/layout/hierarchy3"/>
    <dgm:cxn modelId="{127C7193-AC98-40E9-B78E-6FA12051E701}" type="presOf" srcId="{808F05B1-2977-4EB4-A996-2948A3D42D8C}" destId="{A109AE5A-7429-4B87-8D45-8CCABC84869B}" srcOrd="1" destOrd="0" presId="urn:microsoft.com/office/officeart/2005/8/layout/hierarchy3"/>
    <dgm:cxn modelId="{E7B5F095-9378-4C6E-9941-29A141FE5EEA}" type="presOf" srcId="{E50BD960-E7C8-45B5-85C4-860B753F33B8}" destId="{CACAB762-75B9-4856-8902-A924D31FDC3F}" srcOrd="0" destOrd="0" presId="urn:microsoft.com/office/officeart/2005/8/layout/hierarchy3"/>
    <dgm:cxn modelId="{F57C4D9A-0377-46B4-8045-0D36C1A93780}" srcId="{F0A94B72-447A-484E-AC13-8C17C618FC15}" destId="{2CE3141A-59AA-415B-B5F4-A84D4B66DA57}" srcOrd="1" destOrd="0" parTransId="{6BA1B330-7AF5-4B3D-BB88-F08CB16712A9}" sibTransId="{D000FE58-C264-42E3-8DBA-95F09BD5A1BD}"/>
    <dgm:cxn modelId="{70317AA3-FA5A-4D87-9398-CC9FCB94BAF2}" type="presOf" srcId="{07AB4CBF-21D0-4A2E-944D-74D13AB6C1F7}" destId="{CE41BB8C-8E6D-4512-899E-8DFF10EE077B}" srcOrd="0" destOrd="0" presId="urn:microsoft.com/office/officeart/2005/8/layout/hierarchy3"/>
    <dgm:cxn modelId="{24A88FA4-131A-48CA-9064-9E1FBC50157F}" srcId="{5461AA8C-9F3A-426A-B548-5BEB56103B12}" destId="{3E3ED4FF-B945-47CA-A0A2-EAB74C93E705}" srcOrd="0" destOrd="0" parTransId="{FEA8E121-ED59-40E2-A801-B13D3A4B56E5}" sibTransId="{EFBBF9B8-22E1-4712-A250-4B66C723CF14}"/>
    <dgm:cxn modelId="{7DC8DEAC-1A8F-402D-978C-237043CE8C6D}" type="presOf" srcId="{29A182DB-8C26-48A1-A137-3C788EC8BA69}" destId="{0659C288-BED6-4C86-8F56-8980C22C23E6}" srcOrd="0" destOrd="0" presId="urn:microsoft.com/office/officeart/2005/8/layout/hierarchy3"/>
    <dgm:cxn modelId="{454BDCB6-C68F-412D-AC79-46CC40EEDF43}" type="presOf" srcId="{5461AA8C-9F3A-426A-B548-5BEB56103B12}" destId="{F2D7317F-6E28-40FB-AB1C-FAB463AD9883}" srcOrd="0" destOrd="0" presId="urn:microsoft.com/office/officeart/2005/8/layout/hierarchy3"/>
    <dgm:cxn modelId="{AC0CF0B7-7CE6-4B47-88D8-ADC074892496}" type="presOf" srcId="{D0BDA3F0-0E8E-4615-8434-FF1A4D0933C3}" destId="{142B67A1-63EE-401F-B045-67F3A9867143}" srcOrd="0" destOrd="0" presId="urn:microsoft.com/office/officeart/2005/8/layout/hierarchy3"/>
    <dgm:cxn modelId="{B58B00B8-8539-4DD7-9772-15F487A02E4E}" type="presOf" srcId="{2CE3141A-59AA-415B-B5F4-A84D4B66DA57}" destId="{873D6D60-9D91-4A00-B948-4702C92811DC}" srcOrd="0" destOrd="0" presId="urn:microsoft.com/office/officeart/2005/8/layout/hierarchy3"/>
    <dgm:cxn modelId="{E11307BB-DE2B-4409-AC2E-BC798FA7B9D6}" type="presOf" srcId="{5461AA8C-9F3A-426A-B548-5BEB56103B12}" destId="{6DF880C2-8658-4972-AEF7-A7650E345A64}" srcOrd="1" destOrd="0" presId="urn:microsoft.com/office/officeart/2005/8/layout/hierarchy3"/>
    <dgm:cxn modelId="{BB91FBC8-41E8-4373-BAEF-44A58320CE36}" type="presOf" srcId="{8C7CB05B-2218-4237-9855-A5EE53C59A7C}" destId="{FD6D9CBB-C6FE-4312-9298-828C4E24D4E7}" srcOrd="0" destOrd="0" presId="urn:microsoft.com/office/officeart/2005/8/layout/hierarchy3"/>
    <dgm:cxn modelId="{5724B4CA-2419-4E19-BF31-AF81E0CCF3F7}" type="presOf" srcId="{26147679-322E-4ED9-A274-02622CB1842E}" destId="{511F6245-0588-482F-906A-12CF814959A7}" srcOrd="0" destOrd="0" presId="urn:microsoft.com/office/officeart/2005/8/layout/hierarchy3"/>
    <dgm:cxn modelId="{6E8A0BCE-78A1-4051-9D04-7C14822B653D}" type="presOf" srcId="{3E3ED4FF-B945-47CA-A0A2-EAB74C93E705}" destId="{2A9A5910-1DD5-443B-A0DE-37770E1F324C}" srcOrd="0" destOrd="0" presId="urn:microsoft.com/office/officeart/2005/8/layout/hierarchy3"/>
    <dgm:cxn modelId="{FE36E6D1-0D30-4072-AF27-54309EC121DE}" srcId="{808F05B1-2977-4EB4-A996-2948A3D42D8C}" destId="{6165B69D-30DC-4A49-B1DE-7888C63C12A0}" srcOrd="0" destOrd="0" parTransId="{D0BDA3F0-0E8E-4615-8434-FF1A4D0933C3}" sibTransId="{76706F54-894A-48D4-90BA-12C1DEE391E7}"/>
    <dgm:cxn modelId="{E5BBCFD8-BB5C-4948-B0CF-B2313A5222BA}" type="presOf" srcId="{2CE3141A-59AA-415B-B5F4-A84D4B66DA57}" destId="{58F4D626-B7E8-4A7C-824C-8FC3F12B1C3F}" srcOrd="1" destOrd="0" presId="urn:microsoft.com/office/officeart/2005/8/layout/hierarchy3"/>
    <dgm:cxn modelId="{FC5734DB-620B-48BF-BD95-92602037048A}" srcId="{ED613C65-36E5-445B-B329-19DD8D03CB98}" destId="{26147679-322E-4ED9-A274-02622CB1842E}" srcOrd="0" destOrd="0" parTransId="{07AB4CBF-21D0-4A2E-944D-74D13AB6C1F7}" sibTransId="{0CDD01A7-528C-4172-9B5C-5D524851C995}"/>
    <dgm:cxn modelId="{80CF7BE4-4FB2-409B-ABF6-5CD098F9DD52}" type="presOf" srcId="{FEA8E121-ED59-40E2-A801-B13D3A4B56E5}" destId="{E6023CD6-2A42-450D-A62F-B267CE2AC739}" srcOrd="0" destOrd="0" presId="urn:microsoft.com/office/officeart/2005/8/layout/hierarchy3"/>
    <dgm:cxn modelId="{E1FD6DE7-BE69-4A84-B6A3-AE8432991412}" type="presOf" srcId="{ED613C65-36E5-445B-B329-19DD8D03CB98}" destId="{BF50B59C-5B79-448C-AE2A-1537E63AB301}" srcOrd="1" destOrd="0" presId="urn:microsoft.com/office/officeart/2005/8/layout/hierarchy3"/>
    <dgm:cxn modelId="{BAFD39E9-6171-4C84-B2A7-F0BB2DFEED45}" srcId="{F0A94B72-447A-484E-AC13-8C17C618FC15}" destId="{29A182DB-8C26-48A1-A137-3C788EC8BA69}" srcOrd="3" destOrd="0" parTransId="{3B5F7A36-99CE-4E7B-BC16-17D70EE3B8F0}" sibTransId="{0BAE690E-F3A9-4609-9D15-B439719408D3}"/>
    <dgm:cxn modelId="{B270DFFA-4FB5-4620-8283-7637F721E983}" type="presParOf" srcId="{061D759D-D217-44A4-B981-4B6B6791331C}" destId="{F2E4ED81-BF2E-4FB6-8A5E-D62EE0C217DE}" srcOrd="0" destOrd="0" presId="urn:microsoft.com/office/officeart/2005/8/layout/hierarchy3"/>
    <dgm:cxn modelId="{C6298C66-74F4-4A17-AF98-DF7134119483}" type="presParOf" srcId="{F2E4ED81-BF2E-4FB6-8A5E-D62EE0C217DE}" destId="{37D6377F-811C-4BC0-8C90-6671D227E924}" srcOrd="0" destOrd="0" presId="urn:microsoft.com/office/officeart/2005/8/layout/hierarchy3"/>
    <dgm:cxn modelId="{C767DA0C-3A59-4F8F-8C0D-91D893B993E6}" type="presParOf" srcId="{37D6377F-811C-4BC0-8C90-6671D227E924}" destId="{781E7BAF-8111-4D6B-97EF-53266C1BD298}" srcOrd="0" destOrd="0" presId="urn:microsoft.com/office/officeart/2005/8/layout/hierarchy3"/>
    <dgm:cxn modelId="{BE0C283F-3DDF-4224-980B-16AD48BDEFB7}" type="presParOf" srcId="{37D6377F-811C-4BC0-8C90-6671D227E924}" destId="{BF50B59C-5B79-448C-AE2A-1537E63AB301}" srcOrd="1" destOrd="0" presId="urn:microsoft.com/office/officeart/2005/8/layout/hierarchy3"/>
    <dgm:cxn modelId="{2EDD568F-FE0B-48B4-8B0A-46B605795FFC}" type="presParOf" srcId="{F2E4ED81-BF2E-4FB6-8A5E-D62EE0C217DE}" destId="{93E2AD66-8BB4-41FA-9A64-C2B73855F37B}" srcOrd="1" destOrd="0" presId="urn:microsoft.com/office/officeart/2005/8/layout/hierarchy3"/>
    <dgm:cxn modelId="{3C35CB22-3041-4DAC-84CA-52210AFA68B6}" type="presParOf" srcId="{93E2AD66-8BB4-41FA-9A64-C2B73855F37B}" destId="{CE41BB8C-8E6D-4512-899E-8DFF10EE077B}" srcOrd="0" destOrd="0" presId="urn:microsoft.com/office/officeart/2005/8/layout/hierarchy3"/>
    <dgm:cxn modelId="{BD42E428-4B17-455A-882B-E59CE8ECB879}" type="presParOf" srcId="{93E2AD66-8BB4-41FA-9A64-C2B73855F37B}" destId="{511F6245-0588-482F-906A-12CF814959A7}" srcOrd="1" destOrd="0" presId="urn:microsoft.com/office/officeart/2005/8/layout/hierarchy3"/>
    <dgm:cxn modelId="{C3F78575-EC7A-4E22-AA9E-F27E8AA3231A}" type="presParOf" srcId="{061D759D-D217-44A4-B981-4B6B6791331C}" destId="{73FB4E14-0587-41B3-A824-A4D1E6971F1F}" srcOrd="1" destOrd="0" presId="urn:microsoft.com/office/officeart/2005/8/layout/hierarchy3"/>
    <dgm:cxn modelId="{6C4B6BD1-BCCA-4728-9369-8E76A23A53E5}" type="presParOf" srcId="{73FB4E14-0587-41B3-A824-A4D1E6971F1F}" destId="{647A3F7D-2F56-4D92-BE54-1706DA75D8D2}" srcOrd="0" destOrd="0" presId="urn:microsoft.com/office/officeart/2005/8/layout/hierarchy3"/>
    <dgm:cxn modelId="{F7956BA2-FD3E-4979-9F10-0E5B0AF23462}" type="presParOf" srcId="{647A3F7D-2F56-4D92-BE54-1706DA75D8D2}" destId="{873D6D60-9D91-4A00-B948-4702C92811DC}" srcOrd="0" destOrd="0" presId="urn:microsoft.com/office/officeart/2005/8/layout/hierarchy3"/>
    <dgm:cxn modelId="{6AD12E70-AA73-4FF8-A74D-26C0D8300E63}" type="presParOf" srcId="{647A3F7D-2F56-4D92-BE54-1706DA75D8D2}" destId="{58F4D626-B7E8-4A7C-824C-8FC3F12B1C3F}" srcOrd="1" destOrd="0" presId="urn:microsoft.com/office/officeart/2005/8/layout/hierarchy3"/>
    <dgm:cxn modelId="{DE565F5F-30ED-4613-9DB2-546037F373CF}" type="presParOf" srcId="{73FB4E14-0587-41B3-A824-A4D1E6971F1F}" destId="{F3ED068D-B8F9-41D3-9D72-A162A1FB80BC}" srcOrd="1" destOrd="0" presId="urn:microsoft.com/office/officeart/2005/8/layout/hierarchy3"/>
    <dgm:cxn modelId="{7960C949-D094-4C81-ADA3-7171C34A1143}" type="presParOf" srcId="{F3ED068D-B8F9-41D3-9D72-A162A1FB80BC}" destId="{CACAB762-75B9-4856-8902-A924D31FDC3F}" srcOrd="0" destOrd="0" presId="urn:microsoft.com/office/officeart/2005/8/layout/hierarchy3"/>
    <dgm:cxn modelId="{5DB24EA4-653F-4E76-8722-6C81B2AB2D4B}" type="presParOf" srcId="{F3ED068D-B8F9-41D3-9D72-A162A1FB80BC}" destId="{ACF5C5B1-B17D-40D1-955B-73B55D37266E}" srcOrd="1" destOrd="0" presId="urn:microsoft.com/office/officeart/2005/8/layout/hierarchy3"/>
    <dgm:cxn modelId="{29FCDDBB-0D57-4BB4-B899-107EE2C9BE23}" type="presParOf" srcId="{061D759D-D217-44A4-B981-4B6B6791331C}" destId="{478093C6-7346-4833-B2A7-8EFDDFB3329D}" srcOrd="2" destOrd="0" presId="urn:microsoft.com/office/officeart/2005/8/layout/hierarchy3"/>
    <dgm:cxn modelId="{C287BC15-4B21-42DF-B01E-5249CB92C8EE}" type="presParOf" srcId="{478093C6-7346-4833-B2A7-8EFDDFB3329D}" destId="{8752666E-D0A4-40BE-A5E3-2221D19887D8}" srcOrd="0" destOrd="0" presId="urn:microsoft.com/office/officeart/2005/8/layout/hierarchy3"/>
    <dgm:cxn modelId="{C6C459CF-268C-42D6-A157-D135D9F8219B}" type="presParOf" srcId="{8752666E-D0A4-40BE-A5E3-2221D19887D8}" destId="{6E4C9FC3-9A03-43FF-97AC-D6748A0FC26D}" srcOrd="0" destOrd="0" presId="urn:microsoft.com/office/officeart/2005/8/layout/hierarchy3"/>
    <dgm:cxn modelId="{9B311308-0DB1-4851-9A59-43D3D2EFD9DD}" type="presParOf" srcId="{8752666E-D0A4-40BE-A5E3-2221D19887D8}" destId="{A109AE5A-7429-4B87-8D45-8CCABC84869B}" srcOrd="1" destOrd="0" presId="urn:microsoft.com/office/officeart/2005/8/layout/hierarchy3"/>
    <dgm:cxn modelId="{092C8C3B-CC84-4612-98D0-F1EB3B78A8F9}" type="presParOf" srcId="{478093C6-7346-4833-B2A7-8EFDDFB3329D}" destId="{F503E8D6-8F6D-4918-8D5C-3BFB3424602B}" srcOrd="1" destOrd="0" presId="urn:microsoft.com/office/officeart/2005/8/layout/hierarchy3"/>
    <dgm:cxn modelId="{C7B10141-6452-49E4-9A23-DA310C4D01D4}" type="presParOf" srcId="{F503E8D6-8F6D-4918-8D5C-3BFB3424602B}" destId="{142B67A1-63EE-401F-B045-67F3A9867143}" srcOrd="0" destOrd="0" presId="urn:microsoft.com/office/officeart/2005/8/layout/hierarchy3"/>
    <dgm:cxn modelId="{1FB471E8-0A61-47F7-BC7E-94001F3A878A}" type="presParOf" srcId="{F503E8D6-8F6D-4918-8D5C-3BFB3424602B}" destId="{A13A69B0-AF91-4481-B153-F5B9B589BB6A}" srcOrd="1" destOrd="0" presId="urn:microsoft.com/office/officeart/2005/8/layout/hierarchy3"/>
    <dgm:cxn modelId="{16661CA5-3BD1-4FC6-837F-A801452F138F}" type="presParOf" srcId="{061D759D-D217-44A4-B981-4B6B6791331C}" destId="{A1659C23-F61D-45FE-9458-7163C8E8A8B7}" srcOrd="3" destOrd="0" presId="urn:microsoft.com/office/officeart/2005/8/layout/hierarchy3"/>
    <dgm:cxn modelId="{8C2CE089-AF3B-4977-B1F1-F0D12D7E7693}" type="presParOf" srcId="{A1659C23-F61D-45FE-9458-7163C8E8A8B7}" destId="{C1314B98-B752-4AE5-A5D5-CD2541E09A81}" srcOrd="0" destOrd="0" presId="urn:microsoft.com/office/officeart/2005/8/layout/hierarchy3"/>
    <dgm:cxn modelId="{87E312CA-0ADA-45A6-92F4-C390A2EA69FC}" type="presParOf" srcId="{C1314B98-B752-4AE5-A5D5-CD2541E09A81}" destId="{0659C288-BED6-4C86-8F56-8980C22C23E6}" srcOrd="0" destOrd="0" presId="urn:microsoft.com/office/officeart/2005/8/layout/hierarchy3"/>
    <dgm:cxn modelId="{DF161003-F8CB-4950-9EDE-EC2F31546F0A}" type="presParOf" srcId="{C1314B98-B752-4AE5-A5D5-CD2541E09A81}" destId="{2CD0B0D3-6374-4E7C-8BB6-C6A3084C30CB}" srcOrd="1" destOrd="0" presId="urn:microsoft.com/office/officeart/2005/8/layout/hierarchy3"/>
    <dgm:cxn modelId="{46184699-CA41-48CB-95B2-0F6EDDA1A54C}" type="presParOf" srcId="{A1659C23-F61D-45FE-9458-7163C8E8A8B7}" destId="{0A0D4AEE-0A60-4E26-8E52-6220195D7BDA}" srcOrd="1" destOrd="0" presId="urn:microsoft.com/office/officeart/2005/8/layout/hierarchy3"/>
    <dgm:cxn modelId="{7DBFD60D-53C3-4B54-9DAE-DE5DB9CC7599}" type="presParOf" srcId="{0A0D4AEE-0A60-4E26-8E52-6220195D7BDA}" destId="{7D987791-728A-45C9-BBB6-E97AC8FACB6F}" srcOrd="0" destOrd="0" presId="urn:microsoft.com/office/officeart/2005/8/layout/hierarchy3"/>
    <dgm:cxn modelId="{22CF29B4-9E1C-43EF-BC9C-3AC14AD657B1}" type="presParOf" srcId="{0A0D4AEE-0A60-4E26-8E52-6220195D7BDA}" destId="{FD6D9CBB-C6FE-4312-9298-828C4E24D4E7}" srcOrd="1" destOrd="0" presId="urn:microsoft.com/office/officeart/2005/8/layout/hierarchy3"/>
    <dgm:cxn modelId="{37130E4E-985A-44D2-B6B4-BEF8F93622DB}" type="presParOf" srcId="{061D759D-D217-44A4-B981-4B6B6791331C}" destId="{FDDD0ED6-6D8D-409E-95C1-6DB84C3B2CC8}" srcOrd="4" destOrd="0" presId="urn:microsoft.com/office/officeart/2005/8/layout/hierarchy3"/>
    <dgm:cxn modelId="{8740A27E-FAF0-4678-A524-34BD7B218C58}" type="presParOf" srcId="{FDDD0ED6-6D8D-409E-95C1-6DB84C3B2CC8}" destId="{26EA1988-D424-46D4-B7B1-93E959A01915}" srcOrd="0" destOrd="0" presId="urn:microsoft.com/office/officeart/2005/8/layout/hierarchy3"/>
    <dgm:cxn modelId="{CB9C1EC2-947D-45D4-AA02-13B3B5C6CAF7}" type="presParOf" srcId="{26EA1988-D424-46D4-B7B1-93E959A01915}" destId="{F2D7317F-6E28-40FB-AB1C-FAB463AD9883}" srcOrd="0" destOrd="0" presId="urn:microsoft.com/office/officeart/2005/8/layout/hierarchy3"/>
    <dgm:cxn modelId="{F9DC5753-1192-4DC9-8B31-F36094B4F1F7}" type="presParOf" srcId="{26EA1988-D424-46D4-B7B1-93E959A01915}" destId="{6DF880C2-8658-4972-AEF7-A7650E345A64}" srcOrd="1" destOrd="0" presId="urn:microsoft.com/office/officeart/2005/8/layout/hierarchy3"/>
    <dgm:cxn modelId="{B2CB7F89-DC66-492B-BA68-7AB8A3D381D3}" type="presParOf" srcId="{FDDD0ED6-6D8D-409E-95C1-6DB84C3B2CC8}" destId="{700D2EAE-7779-4E04-917A-FE959D7D6A17}" srcOrd="1" destOrd="0" presId="urn:microsoft.com/office/officeart/2005/8/layout/hierarchy3"/>
    <dgm:cxn modelId="{C1F13F9F-E57C-4BE4-9340-C7E6BA1E0ABA}" type="presParOf" srcId="{700D2EAE-7779-4E04-917A-FE959D7D6A17}" destId="{E6023CD6-2A42-450D-A62F-B267CE2AC739}" srcOrd="0" destOrd="0" presId="urn:microsoft.com/office/officeart/2005/8/layout/hierarchy3"/>
    <dgm:cxn modelId="{00EED2A1-9906-4334-B5E5-C79CBE00ECA2}" type="presParOf" srcId="{700D2EAE-7779-4E04-917A-FE959D7D6A17}" destId="{2A9A5910-1DD5-443B-A0DE-37770E1F324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E4D5B5-98B4-47C7-A6B3-88D3B828E4F8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B10BB0E-F459-4194-8F57-4ED96AE50C95}">
      <dgm:prSet/>
      <dgm:spPr/>
      <dgm:t>
        <a:bodyPr/>
        <a:lstStyle/>
        <a:p>
          <a:r>
            <a:rPr lang="en-US" dirty="0"/>
            <a:t>Average Home Attendance (2000-2019)</a:t>
          </a:r>
        </a:p>
      </dgm:t>
    </dgm:pt>
    <dgm:pt modelId="{DEA78C3E-2A26-469A-86BF-F24231EC84D0}" type="parTrans" cxnId="{941D9939-07C2-4AC5-ADF1-5F2E557DB614}">
      <dgm:prSet/>
      <dgm:spPr/>
      <dgm:t>
        <a:bodyPr/>
        <a:lstStyle/>
        <a:p>
          <a:endParaRPr lang="en-US"/>
        </a:p>
      </dgm:t>
    </dgm:pt>
    <dgm:pt modelId="{6FEFE4D3-B56F-42A9-8BC5-D255E00BB9A7}" type="sibTrans" cxnId="{941D9939-07C2-4AC5-ADF1-5F2E557DB614}">
      <dgm:prSet/>
      <dgm:spPr/>
      <dgm:t>
        <a:bodyPr/>
        <a:lstStyle/>
        <a:p>
          <a:endParaRPr lang="en-US"/>
        </a:p>
      </dgm:t>
    </dgm:pt>
    <dgm:pt modelId="{100A9A32-7DDB-4CBD-84FB-CF515214A4FD}">
      <dgm:prSet/>
      <dgm:spPr/>
      <dgm:t>
        <a:bodyPr/>
        <a:lstStyle/>
        <a:p>
          <a:r>
            <a:rPr lang="en-US" dirty="0"/>
            <a:t>68,805 fans</a:t>
          </a:r>
        </a:p>
      </dgm:t>
    </dgm:pt>
    <dgm:pt modelId="{E632032B-0878-442A-A8B3-6C7B6EBD90B5}" type="parTrans" cxnId="{5F812E97-77E4-4EA6-9718-6867A08DFB83}">
      <dgm:prSet/>
      <dgm:spPr/>
      <dgm:t>
        <a:bodyPr/>
        <a:lstStyle/>
        <a:p>
          <a:endParaRPr lang="en-US"/>
        </a:p>
      </dgm:t>
    </dgm:pt>
    <dgm:pt modelId="{3C7AD40A-87D6-4B9A-AF71-99C6960313B1}" type="sibTrans" cxnId="{5F812E97-77E4-4EA6-9718-6867A08DFB83}">
      <dgm:prSet/>
      <dgm:spPr/>
      <dgm:t>
        <a:bodyPr/>
        <a:lstStyle/>
        <a:p>
          <a:endParaRPr lang="en-US"/>
        </a:p>
      </dgm:t>
    </dgm:pt>
    <dgm:pt modelId="{77BE3CA1-1498-4886-B6A9-CD2896E09D39}">
      <dgm:prSet/>
      <dgm:spPr/>
      <dgm:t>
        <a:bodyPr/>
        <a:lstStyle/>
        <a:p>
          <a:r>
            <a:rPr lang="en-US" dirty="0"/>
            <a:t>Highest Attendance Year</a:t>
          </a:r>
        </a:p>
      </dgm:t>
    </dgm:pt>
    <dgm:pt modelId="{EE8F9576-D678-47D3-9143-773E93DC5B38}" type="parTrans" cxnId="{3664A3D5-D32E-471E-8E1C-6322A62185C3}">
      <dgm:prSet/>
      <dgm:spPr/>
      <dgm:t>
        <a:bodyPr/>
        <a:lstStyle/>
        <a:p>
          <a:endParaRPr lang="en-US"/>
        </a:p>
      </dgm:t>
    </dgm:pt>
    <dgm:pt modelId="{3DD0E9F7-EE70-4F42-A269-E20C85943208}" type="sibTrans" cxnId="{3664A3D5-D32E-471E-8E1C-6322A62185C3}">
      <dgm:prSet/>
      <dgm:spPr/>
      <dgm:t>
        <a:bodyPr/>
        <a:lstStyle/>
        <a:p>
          <a:endParaRPr lang="en-US"/>
        </a:p>
      </dgm:t>
    </dgm:pt>
    <dgm:pt modelId="{9EF3C5FB-7867-4AE4-B607-7B1DC3672F56}">
      <dgm:prSet/>
      <dgm:spPr/>
      <dgm:t>
        <a:bodyPr/>
        <a:lstStyle/>
        <a:p>
          <a:r>
            <a:rPr lang="en-US" dirty="0"/>
            <a:t>2010</a:t>
          </a:r>
        </a:p>
      </dgm:t>
    </dgm:pt>
    <dgm:pt modelId="{AED7E530-0C84-4FD2-9DC1-8AA4B350A5AF}" type="parTrans" cxnId="{2D262F36-B8F2-4D98-BE87-2CE423EF45FE}">
      <dgm:prSet/>
      <dgm:spPr/>
      <dgm:t>
        <a:bodyPr/>
        <a:lstStyle/>
        <a:p>
          <a:endParaRPr lang="en-US"/>
        </a:p>
      </dgm:t>
    </dgm:pt>
    <dgm:pt modelId="{D85140F6-409F-4DD4-9B53-8D7631F08D64}" type="sibTrans" cxnId="{2D262F36-B8F2-4D98-BE87-2CE423EF45FE}">
      <dgm:prSet/>
      <dgm:spPr/>
      <dgm:t>
        <a:bodyPr/>
        <a:lstStyle/>
        <a:p>
          <a:endParaRPr lang="en-US"/>
        </a:p>
      </dgm:t>
    </dgm:pt>
    <dgm:pt modelId="{80BDC53B-4D32-4D06-9992-62F92D50CD1E}">
      <dgm:prSet/>
      <dgm:spPr/>
      <dgm:t>
        <a:bodyPr/>
        <a:lstStyle/>
        <a:p>
          <a:r>
            <a:rPr lang="en-US" dirty="0"/>
            <a:t>Lowest Attendance Year</a:t>
          </a:r>
        </a:p>
      </dgm:t>
    </dgm:pt>
    <dgm:pt modelId="{DD3A5F20-A76E-4D87-A3B7-3B83EF74FCAE}" type="parTrans" cxnId="{A2D19851-AA50-4B71-B75E-B55DA375688B}">
      <dgm:prSet/>
      <dgm:spPr/>
      <dgm:t>
        <a:bodyPr/>
        <a:lstStyle/>
        <a:p>
          <a:endParaRPr lang="en-US"/>
        </a:p>
      </dgm:t>
    </dgm:pt>
    <dgm:pt modelId="{BCF6BAAF-1BD4-41D6-8BBB-8F7168C7AFEE}" type="sibTrans" cxnId="{A2D19851-AA50-4B71-B75E-B55DA375688B}">
      <dgm:prSet/>
      <dgm:spPr/>
      <dgm:t>
        <a:bodyPr/>
        <a:lstStyle/>
        <a:p>
          <a:endParaRPr lang="en-US"/>
        </a:p>
      </dgm:t>
    </dgm:pt>
    <dgm:pt modelId="{D9B36857-25F3-426D-B119-35321C2BEAD0}">
      <dgm:prSet/>
      <dgm:spPr/>
      <dgm:t>
        <a:bodyPr/>
        <a:lstStyle/>
        <a:p>
          <a:r>
            <a:rPr lang="en-US" dirty="0"/>
            <a:t>2004</a:t>
          </a:r>
        </a:p>
      </dgm:t>
    </dgm:pt>
    <dgm:pt modelId="{39609CF3-3267-4397-BBE7-0205DFBEAB19}" type="parTrans" cxnId="{A3BBFAEA-853E-4EAF-869F-A331B74BDE53}">
      <dgm:prSet/>
      <dgm:spPr/>
      <dgm:t>
        <a:bodyPr/>
        <a:lstStyle/>
        <a:p>
          <a:endParaRPr lang="en-US"/>
        </a:p>
      </dgm:t>
    </dgm:pt>
    <dgm:pt modelId="{C3DFD085-1816-4972-A180-AD559242D54B}" type="sibTrans" cxnId="{A3BBFAEA-853E-4EAF-869F-A331B74BDE53}">
      <dgm:prSet/>
      <dgm:spPr/>
      <dgm:t>
        <a:bodyPr/>
        <a:lstStyle/>
        <a:p>
          <a:endParaRPr lang="en-US"/>
        </a:p>
      </dgm:t>
    </dgm:pt>
    <dgm:pt modelId="{50877BD1-116C-483A-8FF9-8FD44471A31D}">
      <dgm:prSet/>
      <dgm:spPr/>
      <dgm:t>
        <a:bodyPr/>
        <a:lstStyle/>
        <a:p>
          <a:r>
            <a:rPr lang="en-US" dirty="0"/>
            <a:t>Average Wins Per Season (2000-2019)</a:t>
          </a:r>
        </a:p>
      </dgm:t>
    </dgm:pt>
    <dgm:pt modelId="{39302DFA-A1A8-4684-ABB0-F744498C6D00}" type="parTrans" cxnId="{9D5275A5-5DC7-4CCD-AE02-5E22A4872222}">
      <dgm:prSet/>
      <dgm:spPr/>
      <dgm:t>
        <a:bodyPr/>
        <a:lstStyle/>
        <a:p>
          <a:endParaRPr lang="en-US"/>
        </a:p>
      </dgm:t>
    </dgm:pt>
    <dgm:pt modelId="{7D3A7E9C-04A3-4A81-885C-FF402C3E1204}" type="sibTrans" cxnId="{9D5275A5-5DC7-4CCD-AE02-5E22A4872222}">
      <dgm:prSet/>
      <dgm:spPr/>
      <dgm:t>
        <a:bodyPr/>
        <a:lstStyle/>
        <a:p>
          <a:endParaRPr lang="en-US"/>
        </a:p>
      </dgm:t>
    </dgm:pt>
    <dgm:pt modelId="{0D03B07A-66E9-40F8-B867-00F672BB6135}">
      <dgm:prSet/>
      <dgm:spPr/>
      <dgm:t>
        <a:bodyPr/>
        <a:lstStyle/>
        <a:p>
          <a:r>
            <a:rPr lang="en-US" dirty="0"/>
            <a:t>7.4</a:t>
          </a:r>
        </a:p>
      </dgm:t>
    </dgm:pt>
    <dgm:pt modelId="{28DA5817-5D1B-4509-8501-8DC04D06CB63}" type="parTrans" cxnId="{4534071D-B2BE-4CAC-A3B1-5BEFBC7D3236}">
      <dgm:prSet/>
      <dgm:spPr/>
      <dgm:t>
        <a:bodyPr/>
        <a:lstStyle/>
        <a:p>
          <a:endParaRPr lang="en-US"/>
        </a:p>
      </dgm:t>
    </dgm:pt>
    <dgm:pt modelId="{5E01C28D-ECEA-4E52-BC74-2C6EB3A7E24D}" type="sibTrans" cxnId="{4534071D-B2BE-4CAC-A3B1-5BEFBC7D3236}">
      <dgm:prSet/>
      <dgm:spPr/>
      <dgm:t>
        <a:bodyPr/>
        <a:lstStyle/>
        <a:p>
          <a:endParaRPr lang="en-US"/>
        </a:p>
      </dgm:t>
    </dgm:pt>
    <dgm:pt modelId="{EA92C026-B222-4C8C-A269-593091589340}">
      <dgm:prSet/>
      <dgm:spPr/>
      <dgm:t>
        <a:bodyPr/>
        <a:lstStyle/>
        <a:p>
          <a:r>
            <a:rPr lang="en-US" dirty="0"/>
            <a:t>Playoff Appearances</a:t>
          </a:r>
        </a:p>
      </dgm:t>
    </dgm:pt>
    <dgm:pt modelId="{174E97AD-130E-460E-826B-20C8127EB2DA}" type="parTrans" cxnId="{41A34FEE-0213-4D4C-B0CC-C7305D587B9D}">
      <dgm:prSet/>
      <dgm:spPr/>
      <dgm:t>
        <a:bodyPr/>
        <a:lstStyle/>
        <a:p>
          <a:endParaRPr lang="en-US"/>
        </a:p>
      </dgm:t>
    </dgm:pt>
    <dgm:pt modelId="{C226D19A-0B8C-4C3C-925E-C037CF7E3C53}" type="sibTrans" cxnId="{41A34FEE-0213-4D4C-B0CC-C7305D587B9D}">
      <dgm:prSet/>
      <dgm:spPr/>
      <dgm:t>
        <a:bodyPr/>
        <a:lstStyle/>
        <a:p>
          <a:endParaRPr lang="en-US"/>
        </a:p>
      </dgm:t>
    </dgm:pt>
    <dgm:pt modelId="{2C5CFC15-419D-4AEC-B2D0-D44E4B809C9E}">
      <dgm:prSet/>
      <dgm:spPr/>
      <dgm:t>
        <a:bodyPr/>
        <a:lstStyle/>
        <a:p>
          <a:r>
            <a:rPr lang="en-US" dirty="0"/>
            <a:t>6</a:t>
          </a:r>
        </a:p>
      </dgm:t>
    </dgm:pt>
    <dgm:pt modelId="{8FBD9FB9-58C3-44DB-9A99-03017B99FFE6}" type="parTrans" cxnId="{7CD9ECEC-AEDB-401F-9F26-F8FDFED826D6}">
      <dgm:prSet/>
      <dgm:spPr/>
      <dgm:t>
        <a:bodyPr/>
        <a:lstStyle/>
        <a:p>
          <a:endParaRPr lang="en-US"/>
        </a:p>
      </dgm:t>
    </dgm:pt>
    <dgm:pt modelId="{92985332-8A58-43C6-B6D1-7D2C8B2AC9F1}" type="sibTrans" cxnId="{7CD9ECEC-AEDB-401F-9F26-F8FDFED826D6}">
      <dgm:prSet/>
      <dgm:spPr/>
      <dgm:t>
        <a:bodyPr/>
        <a:lstStyle/>
        <a:p>
          <a:endParaRPr lang="en-US"/>
        </a:p>
      </dgm:t>
    </dgm:pt>
    <dgm:pt modelId="{8393D86E-100A-42E1-A178-434846ECE611}" type="pres">
      <dgm:prSet presAssocID="{4DE4D5B5-98B4-47C7-A6B3-88D3B828E4F8}" presName="vert0" presStyleCnt="0">
        <dgm:presLayoutVars>
          <dgm:dir/>
          <dgm:animOne val="branch"/>
          <dgm:animLvl val="lvl"/>
        </dgm:presLayoutVars>
      </dgm:prSet>
      <dgm:spPr/>
    </dgm:pt>
    <dgm:pt modelId="{E3DBD9A2-A513-44D7-8505-830D03E88D6C}" type="pres">
      <dgm:prSet presAssocID="{3B10BB0E-F459-4194-8F57-4ED96AE50C95}" presName="thickLine" presStyleLbl="alignNode1" presStyleIdx="0" presStyleCnt="5"/>
      <dgm:spPr/>
    </dgm:pt>
    <dgm:pt modelId="{DC6922B1-E678-42FC-A386-70C76614675A}" type="pres">
      <dgm:prSet presAssocID="{3B10BB0E-F459-4194-8F57-4ED96AE50C95}" presName="horz1" presStyleCnt="0"/>
      <dgm:spPr/>
    </dgm:pt>
    <dgm:pt modelId="{DD35C698-FE71-4CCE-A104-3A5029B50E78}" type="pres">
      <dgm:prSet presAssocID="{3B10BB0E-F459-4194-8F57-4ED96AE50C95}" presName="tx1" presStyleLbl="revTx" presStyleIdx="0" presStyleCnt="10"/>
      <dgm:spPr/>
    </dgm:pt>
    <dgm:pt modelId="{77E943E6-B719-44C6-BCD9-5EA7492FAADD}" type="pres">
      <dgm:prSet presAssocID="{3B10BB0E-F459-4194-8F57-4ED96AE50C95}" presName="vert1" presStyleCnt="0"/>
      <dgm:spPr/>
    </dgm:pt>
    <dgm:pt modelId="{42B7185B-BFF2-4887-BCA0-487983996309}" type="pres">
      <dgm:prSet presAssocID="{100A9A32-7DDB-4CBD-84FB-CF515214A4FD}" presName="vertSpace2a" presStyleCnt="0"/>
      <dgm:spPr/>
    </dgm:pt>
    <dgm:pt modelId="{2D79AF6A-938A-4487-815E-ADA514E9AC12}" type="pres">
      <dgm:prSet presAssocID="{100A9A32-7DDB-4CBD-84FB-CF515214A4FD}" presName="horz2" presStyleCnt="0"/>
      <dgm:spPr/>
    </dgm:pt>
    <dgm:pt modelId="{8162C172-47B6-4C11-A5EA-4F00CD18B5D6}" type="pres">
      <dgm:prSet presAssocID="{100A9A32-7DDB-4CBD-84FB-CF515214A4FD}" presName="horzSpace2" presStyleCnt="0"/>
      <dgm:spPr/>
    </dgm:pt>
    <dgm:pt modelId="{A56A6249-BC13-4B35-86B7-6147FD9301BD}" type="pres">
      <dgm:prSet presAssocID="{100A9A32-7DDB-4CBD-84FB-CF515214A4FD}" presName="tx2" presStyleLbl="revTx" presStyleIdx="1" presStyleCnt="10"/>
      <dgm:spPr/>
    </dgm:pt>
    <dgm:pt modelId="{06D4D5CA-25D2-4376-80E6-3C7E60ECB779}" type="pres">
      <dgm:prSet presAssocID="{100A9A32-7DDB-4CBD-84FB-CF515214A4FD}" presName="vert2" presStyleCnt="0"/>
      <dgm:spPr/>
    </dgm:pt>
    <dgm:pt modelId="{37F32542-4963-44BD-8AB5-64BDA8656849}" type="pres">
      <dgm:prSet presAssocID="{100A9A32-7DDB-4CBD-84FB-CF515214A4FD}" presName="thinLine2b" presStyleLbl="callout" presStyleIdx="0" presStyleCnt="5"/>
      <dgm:spPr/>
    </dgm:pt>
    <dgm:pt modelId="{A074E157-EB44-4509-A642-B532F17EC431}" type="pres">
      <dgm:prSet presAssocID="{100A9A32-7DDB-4CBD-84FB-CF515214A4FD}" presName="vertSpace2b" presStyleCnt="0"/>
      <dgm:spPr/>
    </dgm:pt>
    <dgm:pt modelId="{45982565-A360-4758-B9E2-05613DF5E7CE}" type="pres">
      <dgm:prSet presAssocID="{77BE3CA1-1498-4886-B6A9-CD2896E09D39}" presName="thickLine" presStyleLbl="alignNode1" presStyleIdx="1" presStyleCnt="5"/>
      <dgm:spPr/>
    </dgm:pt>
    <dgm:pt modelId="{C1B7A2EB-0568-4D98-8262-3DAAB7E4DBF9}" type="pres">
      <dgm:prSet presAssocID="{77BE3CA1-1498-4886-B6A9-CD2896E09D39}" presName="horz1" presStyleCnt="0"/>
      <dgm:spPr/>
    </dgm:pt>
    <dgm:pt modelId="{2AFDF51F-02C0-4B44-9ADE-985F20DBEAC6}" type="pres">
      <dgm:prSet presAssocID="{77BE3CA1-1498-4886-B6A9-CD2896E09D39}" presName="tx1" presStyleLbl="revTx" presStyleIdx="2" presStyleCnt="10"/>
      <dgm:spPr/>
    </dgm:pt>
    <dgm:pt modelId="{0F15174F-8936-4DBF-8E95-7CC1585C2CE6}" type="pres">
      <dgm:prSet presAssocID="{77BE3CA1-1498-4886-B6A9-CD2896E09D39}" presName="vert1" presStyleCnt="0"/>
      <dgm:spPr/>
    </dgm:pt>
    <dgm:pt modelId="{FB56F16C-0785-4AE8-98CE-413797B84648}" type="pres">
      <dgm:prSet presAssocID="{9EF3C5FB-7867-4AE4-B607-7B1DC3672F56}" presName="vertSpace2a" presStyleCnt="0"/>
      <dgm:spPr/>
    </dgm:pt>
    <dgm:pt modelId="{0E953F77-6B2C-4B9E-BFB9-D33A394F9C64}" type="pres">
      <dgm:prSet presAssocID="{9EF3C5FB-7867-4AE4-B607-7B1DC3672F56}" presName="horz2" presStyleCnt="0"/>
      <dgm:spPr/>
    </dgm:pt>
    <dgm:pt modelId="{051C75E3-CC24-4F24-97AF-F24EB0993217}" type="pres">
      <dgm:prSet presAssocID="{9EF3C5FB-7867-4AE4-B607-7B1DC3672F56}" presName="horzSpace2" presStyleCnt="0"/>
      <dgm:spPr/>
    </dgm:pt>
    <dgm:pt modelId="{EF15C6C7-DDCA-45D3-9D90-AFF8C8D52787}" type="pres">
      <dgm:prSet presAssocID="{9EF3C5FB-7867-4AE4-B607-7B1DC3672F56}" presName="tx2" presStyleLbl="revTx" presStyleIdx="3" presStyleCnt="10"/>
      <dgm:spPr/>
    </dgm:pt>
    <dgm:pt modelId="{90B0ECB2-1C4D-4DA1-AF17-793150F03D5D}" type="pres">
      <dgm:prSet presAssocID="{9EF3C5FB-7867-4AE4-B607-7B1DC3672F56}" presName="vert2" presStyleCnt="0"/>
      <dgm:spPr/>
    </dgm:pt>
    <dgm:pt modelId="{D9F42E3A-96A2-433C-B900-7A25CB493B2F}" type="pres">
      <dgm:prSet presAssocID="{9EF3C5FB-7867-4AE4-B607-7B1DC3672F56}" presName="thinLine2b" presStyleLbl="callout" presStyleIdx="1" presStyleCnt="5"/>
      <dgm:spPr/>
    </dgm:pt>
    <dgm:pt modelId="{24E5AE76-CE41-4A3C-994B-26B64903AAE6}" type="pres">
      <dgm:prSet presAssocID="{9EF3C5FB-7867-4AE4-B607-7B1DC3672F56}" presName="vertSpace2b" presStyleCnt="0"/>
      <dgm:spPr/>
    </dgm:pt>
    <dgm:pt modelId="{77EBA444-F470-4D99-B445-F3D1F2DF024A}" type="pres">
      <dgm:prSet presAssocID="{80BDC53B-4D32-4D06-9992-62F92D50CD1E}" presName="thickLine" presStyleLbl="alignNode1" presStyleIdx="2" presStyleCnt="5"/>
      <dgm:spPr/>
    </dgm:pt>
    <dgm:pt modelId="{B0E7016B-BF80-4FD1-A6D8-2A487E298A6D}" type="pres">
      <dgm:prSet presAssocID="{80BDC53B-4D32-4D06-9992-62F92D50CD1E}" presName="horz1" presStyleCnt="0"/>
      <dgm:spPr/>
    </dgm:pt>
    <dgm:pt modelId="{DC800957-0803-41AE-8AD8-3BFB743ADED9}" type="pres">
      <dgm:prSet presAssocID="{80BDC53B-4D32-4D06-9992-62F92D50CD1E}" presName="tx1" presStyleLbl="revTx" presStyleIdx="4" presStyleCnt="10"/>
      <dgm:spPr/>
    </dgm:pt>
    <dgm:pt modelId="{BF34D500-14D6-46EA-B0B1-05E028976C11}" type="pres">
      <dgm:prSet presAssocID="{80BDC53B-4D32-4D06-9992-62F92D50CD1E}" presName="vert1" presStyleCnt="0"/>
      <dgm:spPr/>
    </dgm:pt>
    <dgm:pt modelId="{E053A82F-3E92-4278-87BE-D52FC378A31F}" type="pres">
      <dgm:prSet presAssocID="{D9B36857-25F3-426D-B119-35321C2BEAD0}" presName="vertSpace2a" presStyleCnt="0"/>
      <dgm:spPr/>
    </dgm:pt>
    <dgm:pt modelId="{3F66DFCC-4946-4DB2-AC40-EA9420D795B1}" type="pres">
      <dgm:prSet presAssocID="{D9B36857-25F3-426D-B119-35321C2BEAD0}" presName="horz2" presStyleCnt="0"/>
      <dgm:spPr/>
    </dgm:pt>
    <dgm:pt modelId="{F2E9A07C-5693-447A-8026-AFE6C07C6BB2}" type="pres">
      <dgm:prSet presAssocID="{D9B36857-25F3-426D-B119-35321C2BEAD0}" presName="horzSpace2" presStyleCnt="0"/>
      <dgm:spPr/>
    </dgm:pt>
    <dgm:pt modelId="{4633DB7C-3DFF-4FE4-BCF7-8009BA4FF253}" type="pres">
      <dgm:prSet presAssocID="{D9B36857-25F3-426D-B119-35321C2BEAD0}" presName="tx2" presStyleLbl="revTx" presStyleIdx="5" presStyleCnt="10"/>
      <dgm:spPr/>
    </dgm:pt>
    <dgm:pt modelId="{C216DE18-639D-4210-8E67-0ED2F3006F6F}" type="pres">
      <dgm:prSet presAssocID="{D9B36857-25F3-426D-B119-35321C2BEAD0}" presName="vert2" presStyleCnt="0"/>
      <dgm:spPr/>
    </dgm:pt>
    <dgm:pt modelId="{1406E45B-380F-4735-9CD4-33AF7DE2160B}" type="pres">
      <dgm:prSet presAssocID="{D9B36857-25F3-426D-B119-35321C2BEAD0}" presName="thinLine2b" presStyleLbl="callout" presStyleIdx="2" presStyleCnt="5"/>
      <dgm:spPr/>
    </dgm:pt>
    <dgm:pt modelId="{FCAAC07E-E666-472D-A894-033E12A639DB}" type="pres">
      <dgm:prSet presAssocID="{D9B36857-25F3-426D-B119-35321C2BEAD0}" presName="vertSpace2b" presStyleCnt="0"/>
      <dgm:spPr/>
    </dgm:pt>
    <dgm:pt modelId="{A969C97E-8EB7-40BA-9FBF-EF42E7D4156F}" type="pres">
      <dgm:prSet presAssocID="{50877BD1-116C-483A-8FF9-8FD44471A31D}" presName="thickLine" presStyleLbl="alignNode1" presStyleIdx="3" presStyleCnt="5"/>
      <dgm:spPr/>
    </dgm:pt>
    <dgm:pt modelId="{B405D5B4-E2C7-476E-B1E0-0B4C68A8D28C}" type="pres">
      <dgm:prSet presAssocID="{50877BD1-116C-483A-8FF9-8FD44471A31D}" presName="horz1" presStyleCnt="0"/>
      <dgm:spPr/>
    </dgm:pt>
    <dgm:pt modelId="{6BA4F039-A78A-48CF-AF1D-20C776E04744}" type="pres">
      <dgm:prSet presAssocID="{50877BD1-116C-483A-8FF9-8FD44471A31D}" presName="tx1" presStyleLbl="revTx" presStyleIdx="6" presStyleCnt="10"/>
      <dgm:spPr/>
    </dgm:pt>
    <dgm:pt modelId="{C29AE9B0-B363-4D36-B8BA-81344146B3CE}" type="pres">
      <dgm:prSet presAssocID="{50877BD1-116C-483A-8FF9-8FD44471A31D}" presName="vert1" presStyleCnt="0"/>
      <dgm:spPr/>
    </dgm:pt>
    <dgm:pt modelId="{D84AB2CC-32ED-402B-ADB3-5DD284EDE09A}" type="pres">
      <dgm:prSet presAssocID="{0D03B07A-66E9-40F8-B867-00F672BB6135}" presName="vertSpace2a" presStyleCnt="0"/>
      <dgm:spPr/>
    </dgm:pt>
    <dgm:pt modelId="{6522D529-C0A6-4542-B12E-A0811B481A90}" type="pres">
      <dgm:prSet presAssocID="{0D03B07A-66E9-40F8-B867-00F672BB6135}" presName="horz2" presStyleCnt="0"/>
      <dgm:spPr/>
    </dgm:pt>
    <dgm:pt modelId="{DC39B8D4-BE3A-4469-B780-77C22AD45D7A}" type="pres">
      <dgm:prSet presAssocID="{0D03B07A-66E9-40F8-B867-00F672BB6135}" presName="horzSpace2" presStyleCnt="0"/>
      <dgm:spPr/>
    </dgm:pt>
    <dgm:pt modelId="{8C60DB31-88D4-4419-A766-CD05AA0AB757}" type="pres">
      <dgm:prSet presAssocID="{0D03B07A-66E9-40F8-B867-00F672BB6135}" presName="tx2" presStyleLbl="revTx" presStyleIdx="7" presStyleCnt="10"/>
      <dgm:spPr/>
    </dgm:pt>
    <dgm:pt modelId="{C7A80EDC-52F1-41F5-97CF-0EE4CEF4B574}" type="pres">
      <dgm:prSet presAssocID="{0D03B07A-66E9-40F8-B867-00F672BB6135}" presName="vert2" presStyleCnt="0"/>
      <dgm:spPr/>
    </dgm:pt>
    <dgm:pt modelId="{2001CF32-C102-43A3-A122-2B9BF5353CC5}" type="pres">
      <dgm:prSet presAssocID="{0D03B07A-66E9-40F8-B867-00F672BB6135}" presName="thinLine2b" presStyleLbl="callout" presStyleIdx="3" presStyleCnt="5"/>
      <dgm:spPr/>
    </dgm:pt>
    <dgm:pt modelId="{A01C6DFD-1E8E-4C43-9547-D4AB2A6D5327}" type="pres">
      <dgm:prSet presAssocID="{0D03B07A-66E9-40F8-B867-00F672BB6135}" presName="vertSpace2b" presStyleCnt="0"/>
      <dgm:spPr/>
    </dgm:pt>
    <dgm:pt modelId="{342BFAC5-A8BB-4AD9-B21D-15F4C2DEED3D}" type="pres">
      <dgm:prSet presAssocID="{EA92C026-B222-4C8C-A269-593091589340}" presName="thickLine" presStyleLbl="alignNode1" presStyleIdx="4" presStyleCnt="5"/>
      <dgm:spPr/>
    </dgm:pt>
    <dgm:pt modelId="{84C63423-E469-4D50-B98A-21E60A875262}" type="pres">
      <dgm:prSet presAssocID="{EA92C026-B222-4C8C-A269-593091589340}" presName="horz1" presStyleCnt="0"/>
      <dgm:spPr/>
    </dgm:pt>
    <dgm:pt modelId="{F1E6CB6B-B313-457C-BB1C-53005B4939E7}" type="pres">
      <dgm:prSet presAssocID="{EA92C026-B222-4C8C-A269-593091589340}" presName="tx1" presStyleLbl="revTx" presStyleIdx="8" presStyleCnt="10"/>
      <dgm:spPr/>
    </dgm:pt>
    <dgm:pt modelId="{229C43F5-3CA5-4387-A428-1120DA2FC543}" type="pres">
      <dgm:prSet presAssocID="{EA92C026-B222-4C8C-A269-593091589340}" presName="vert1" presStyleCnt="0"/>
      <dgm:spPr/>
    </dgm:pt>
    <dgm:pt modelId="{2C73F04D-278E-4CE5-8EE8-FF8443E8A45F}" type="pres">
      <dgm:prSet presAssocID="{2C5CFC15-419D-4AEC-B2D0-D44E4B809C9E}" presName="vertSpace2a" presStyleCnt="0"/>
      <dgm:spPr/>
    </dgm:pt>
    <dgm:pt modelId="{AE30E18D-0C45-4EB1-970F-D3DAD806880D}" type="pres">
      <dgm:prSet presAssocID="{2C5CFC15-419D-4AEC-B2D0-D44E4B809C9E}" presName="horz2" presStyleCnt="0"/>
      <dgm:spPr/>
    </dgm:pt>
    <dgm:pt modelId="{490C8CED-67D9-4594-A9A6-9F957CAA5FC9}" type="pres">
      <dgm:prSet presAssocID="{2C5CFC15-419D-4AEC-B2D0-D44E4B809C9E}" presName="horzSpace2" presStyleCnt="0"/>
      <dgm:spPr/>
    </dgm:pt>
    <dgm:pt modelId="{79D6D5A9-2113-4C9E-93FB-03574F720D46}" type="pres">
      <dgm:prSet presAssocID="{2C5CFC15-419D-4AEC-B2D0-D44E4B809C9E}" presName="tx2" presStyleLbl="revTx" presStyleIdx="9" presStyleCnt="10"/>
      <dgm:spPr/>
    </dgm:pt>
    <dgm:pt modelId="{825B04BF-16AB-41B1-B586-F6E55EF3D892}" type="pres">
      <dgm:prSet presAssocID="{2C5CFC15-419D-4AEC-B2D0-D44E4B809C9E}" presName="vert2" presStyleCnt="0"/>
      <dgm:spPr/>
    </dgm:pt>
    <dgm:pt modelId="{FB7AC718-CE9A-4CD5-B9B2-EA37B0566FF4}" type="pres">
      <dgm:prSet presAssocID="{2C5CFC15-419D-4AEC-B2D0-D44E4B809C9E}" presName="thinLine2b" presStyleLbl="callout" presStyleIdx="4" presStyleCnt="5"/>
      <dgm:spPr/>
    </dgm:pt>
    <dgm:pt modelId="{52245837-6923-438A-B9A7-0F4A11D0A62D}" type="pres">
      <dgm:prSet presAssocID="{2C5CFC15-419D-4AEC-B2D0-D44E4B809C9E}" presName="vertSpace2b" presStyleCnt="0"/>
      <dgm:spPr/>
    </dgm:pt>
  </dgm:ptLst>
  <dgm:cxnLst>
    <dgm:cxn modelId="{4534071D-B2BE-4CAC-A3B1-5BEFBC7D3236}" srcId="{50877BD1-116C-483A-8FF9-8FD44471A31D}" destId="{0D03B07A-66E9-40F8-B867-00F672BB6135}" srcOrd="0" destOrd="0" parTransId="{28DA5817-5D1B-4509-8501-8DC04D06CB63}" sibTransId="{5E01C28D-ECEA-4E52-BC74-2C6EB3A7E24D}"/>
    <dgm:cxn modelId="{C7D83935-71F0-4915-818E-182BFD297EAE}" type="presOf" srcId="{4DE4D5B5-98B4-47C7-A6B3-88D3B828E4F8}" destId="{8393D86E-100A-42E1-A178-434846ECE611}" srcOrd="0" destOrd="0" presId="urn:microsoft.com/office/officeart/2008/layout/LinedList"/>
    <dgm:cxn modelId="{2D262F36-B8F2-4D98-BE87-2CE423EF45FE}" srcId="{77BE3CA1-1498-4886-B6A9-CD2896E09D39}" destId="{9EF3C5FB-7867-4AE4-B607-7B1DC3672F56}" srcOrd="0" destOrd="0" parTransId="{AED7E530-0C84-4FD2-9DC1-8AA4B350A5AF}" sibTransId="{D85140F6-409F-4DD4-9B53-8D7631F08D64}"/>
    <dgm:cxn modelId="{F7536E39-1FF4-41B4-AFF3-E65566700D25}" type="presOf" srcId="{50877BD1-116C-483A-8FF9-8FD44471A31D}" destId="{6BA4F039-A78A-48CF-AF1D-20C776E04744}" srcOrd="0" destOrd="0" presId="urn:microsoft.com/office/officeart/2008/layout/LinedList"/>
    <dgm:cxn modelId="{941D9939-07C2-4AC5-ADF1-5F2E557DB614}" srcId="{4DE4D5B5-98B4-47C7-A6B3-88D3B828E4F8}" destId="{3B10BB0E-F459-4194-8F57-4ED96AE50C95}" srcOrd="0" destOrd="0" parTransId="{DEA78C3E-2A26-469A-86BF-F24231EC84D0}" sibTransId="{6FEFE4D3-B56F-42A9-8BC5-D255E00BB9A7}"/>
    <dgm:cxn modelId="{9F03B039-A16E-4394-AF92-677B2CF73501}" type="presOf" srcId="{100A9A32-7DDB-4CBD-84FB-CF515214A4FD}" destId="{A56A6249-BC13-4B35-86B7-6147FD9301BD}" srcOrd="0" destOrd="0" presId="urn:microsoft.com/office/officeart/2008/layout/LinedList"/>
    <dgm:cxn modelId="{ADEF9A40-74D3-4EC4-9134-9FF0D5F74A79}" type="presOf" srcId="{9EF3C5FB-7867-4AE4-B607-7B1DC3672F56}" destId="{EF15C6C7-DDCA-45D3-9D90-AFF8C8D52787}" srcOrd="0" destOrd="0" presId="urn:microsoft.com/office/officeart/2008/layout/LinedList"/>
    <dgm:cxn modelId="{AF74A94A-0BAB-4865-AE88-7633EFADEB49}" type="presOf" srcId="{D9B36857-25F3-426D-B119-35321C2BEAD0}" destId="{4633DB7C-3DFF-4FE4-BCF7-8009BA4FF253}" srcOrd="0" destOrd="0" presId="urn:microsoft.com/office/officeart/2008/layout/LinedList"/>
    <dgm:cxn modelId="{9B84154C-A32A-408D-9E3D-550B67F35A5A}" type="presOf" srcId="{80BDC53B-4D32-4D06-9992-62F92D50CD1E}" destId="{DC800957-0803-41AE-8AD8-3BFB743ADED9}" srcOrd="0" destOrd="0" presId="urn:microsoft.com/office/officeart/2008/layout/LinedList"/>
    <dgm:cxn modelId="{A2D19851-AA50-4B71-B75E-B55DA375688B}" srcId="{4DE4D5B5-98B4-47C7-A6B3-88D3B828E4F8}" destId="{80BDC53B-4D32-4D06-9992-62F92D50CD1E}" srcOrd="2" destOrd="0" parTransId="{DD3A5F20-A76E-4D87-A3B7-3B83EF74FCAE}" sibTransId="{BCF6BAAF-1BD4-41D6-8BBB-8F7168C7AFEE}"/>
    <dgm:cxn modelId="{4977976C-530C-4449-9477-CAAF7CD5A14D}" type="presOf" srcId="{2C5CFC15-419D-4AEC-B2D0-D44E4B809C9E}" destId="{79D6D5A9-2113-4C9E-93FB-03574F720D46}" srcOrd="0" destOrd="0" presId="urn:microsoft.com/office/officeart/2008/layout/LinedList"/>
    <dgm:cxn modelId="{5F812E97-77E4-4EA6-9718-6867A08DFB83}" srcId="{3B10BB0E-F459-4194-8F57-4ED96AE50C95}" destId="{100A9A32-7DDB-4CBD-84FB-CF515214A4FD}" srcOrd="0" destOrd="0" parTransId="{E632032B-0878-442A-A8B3-6C7B6EBD90B5}" sibTransId="{3C7AD40A-87D6-4B9A-AF71-99C6960313B1}"/>
    <dgm:cxn modelId="{9D5275A5-5DC7-4CCD-AE02-5E22A4872222}" srcId="{4DE4D5B5-98B4-47C7-A6B3-88D3B828E4F8}" destId="{50877BD1-116C-483A-8FF9-8FD44471A31D}" srcOrd="3" destOrd="0" parTransId="{39302DFA-A1A8-4684-ABB0-F744498C6D00}" sibTransId="{7D3A7E9C-04A3-4A81-885C-FF402C3E1204}"/>
    <dgm:cxn modelId="{E777FDAF-C15A-4F9A-B5E5-69E8D9A799CA}" type="presOf" srcId="{EA92C026-B222-4C8C-A269-593091589340}" destId="{F1E6CB6B-B313-457C-BB1C-53005B4939E7}" srcOrd="0" destOrd="0" presId="urn:microsoft.com/office/officeart/2008/layout/LinedList"/>
    <dgm:cxn modelId="{3664A3D5-D32E-471E-8E1C-6322A62185C3}" srcId="{4DE4D5B5-98B4-47C7-A6B3-88D3B828E4F8}" destId="{77BE3CA1-1498-4886-B6A9-CD2896E09D39}" srcOrd="1" destOrd="0" parTransId="{EE8F9576-D678-47D3-9143-773E93DC5B38}" sibTransId="{3DD0E9F7-EE70-4F42-A269-E20C85943208}"/>
    <dgm:cxn modelId="{6A3B1BE5-B318-4FA7-805F-12EF80590487}" type="presOf" srcId="{77BE3CA1-1498-4886-B6A9-CD2896E09D39}" destId="{2AFDF51F-02C0-4B44-9ADE-985F20DBEAC6}" srcOrd="0" destOrd="0" presId="urn:microsoft.com/office/officeart/2008/layout/LinedList"/>
    <dgm:cxn modelId="{A3BBFAEA-853E-4EAF-869F-A331B74BDE53}" srcId="{80BDC53B-4D32-4D06-9992-62F92D50CD1E}" destId="{D9B36857-25F3-426D-B119-35321C2BEAD0}" srcOrd="0" destOrd="0" parTransId="{39609CF3-3267-4397-BBE7-0205DFBEAB19}" sibTransId="{C3DFD085-1816-4972-A180-AD559242D54B}"/>
    <dgm:cxn modelId="{459BE8EB-B0E3-4774-977C-C3C9A0AF8C72}" type="presOf" srcId="{0D03B07A-66E9-40F8-B867-00F672BB6135}" destId="{8C60DB31-88D4-4419-A766-CD05AA0AB757}" srcOrd="0" destOrd="0" presId="urn:microsoft.com/office/officeart/2008/layout/LinedList"/>
    <dgm:cxn modelId="{7CD9ECEC-AEDB-401F-9F26-F8FDFED826D6}" srcId="{EA92C026-B222-4C8C-A269-593091589340}" destId="{2C5CFC15-419D-4AEC-B2D0-D44E4B809C9E}" srcOrd="0" destOrd="0" parTransId="{8FBD9FB9-58C3-44DB-9A99-03017B99FFE6}" sibTransId="{92985332-8A58-43C6-B6D1-7D2C8B2AC9F1}"/>
    <dgm:cxn modelId="{41A34FEE-0213-4D4C-B0CC-C7305D587B9D}" srcId="{4DE4D5B5-98B4-47C7-A6B3-88D3B828E4F8}" destId="{EA92C026-B222-4C8C-A269-593091589340}" srcOrd="4" destOrd="0" parTransId="{174E97AD-130E-460E-826B-20C8127EB2DA}" sibTransId="{C226D19A-0B8C-4C3C-925E-C037CF7E3C53}"/>
    <dgm:cxn modelId="{3D888FF2-0510-4B20-A1D4-6BDA6EE49B66}" type="presOf" srcId="{3B10BB0E-F459-4194-8F57-4ED96AE50C95}" destId="{DD35C698-FE71-4CCE-A104-3A5029B50E78}" srcOrd="0" destOrd="0" presId="urn:microsoft.com/office/officeart/2008/layout/LinedList"/>
    <dgm:cxn modelId="{0D8D8FB7-CDCE-4793-8851-4A419AF27A75}" type="presParOf" srcId="{8393D86E-100A-42E1-A178-434846ECE611}" destId="{E3DBD9A2-A513-44D7-8505-830D03E88D6C}" srcOrd="0" destOrd="0" presId="urn:microsoft.com/office/officeart/2008/layout/LinedList"/>
    <dgm:cxn modelId="{45C236F8-1180-4EF4-950B-C1B904944427}" type="presParOf" srcId="{8393D86E-100A-42E1-A178-434846ECE611}" destId="{DC6922B1-E678-42FC-A386-70C76614675A}" srcOrd="1" destOrd="0" presId="urn:microsoft.com/office/officeart/2008/layout/LinedList"/>
    <dgm:cxn modelId="{620E79BA-3FB0-4387-9D45-CAC08F70095E}" type="presParOf" srcId="{DC6922B1-E678-42FC-A386-70C76614675A}" destId="{DD35C698-FE71-4CCE-A104-3A5029B50E78}" srcOrd="0" destOrd="0" presId="urn:microsoft.com/office/officeart/2008/layout/LinedList"/>
    <dgm:cxn modelId="{B9B23200-971E-45FE-B455-2CCD44D4889B}" type="presParOf" srcId="{DC6922B1-E678-42FC-A386-70C76614675A}" destId="{77E943E6-B719-44C6-BCD9-5EA7492FAADD}" srcOrd="1" destOrd="0" presId="urn:microsoft.com/office/officeart/2008/layout/LinedList"/>
    <dgm:cxn modelId="{E6C1FE27-2644-4DFC-8F14-E080BDC1926B}" type="presParOf" srcId="{77E943E6-B719-44C6-BCD9-5EA7492FAADD}" destId="{42B7185B-BFF2-4887-BCA0-487983996309}" srcOrd="0" destOrd="0" presId="urn:microsoft.com/office/officeart/2008/layout/LinedList"/>
    <dgm:cxn modelId="{74704EFA-F0D4-4468-A5D4-62A306E3948E}" type="presParOf" srcId="{77E943E6-B719-44C6-BCD9-5EA7492FAADD}" destId="{2D79AF6A-938A-4487-815E-ADA514E9AC12}" srcOrd="1" destOrd="0" presId="urn:microsoft.com/office/officeart/2008/layout/LinedList"/>
    <dgm:cxn modelId="{3BA0A675-B873-46A0-91C2-8EF6450BEA64}" type="presParOf" srcId="{2D79AF6A-938A-4487-815E-ADA514E9AC12}" destId="{8162C172-47B6-4C11-A5EA-4F00CD18B5D6}" srcOrd="0" destOrd="0" presId="urn:microsoft.com/office/officeart/2008/layout/LinedList"/>
    <dgm:cxn modelId="{BC64D918-B697-4BD6-9D5B-3C4741AB47FB}" type="presParOf" srcId="{2D79AF6A-938A-4487-815E-ADA514E9AC12}" destId="{A56A6249-BC13-4B35-86B7-6147FD9301BD}" srcOrd="1" destOrd="0" presId="urn:microsoft.com/office/officeart/2008/layout/LinedList"/>
    <dgm:cxn modelId="{50A81A22-6064-43A3-A733-F08582391CE6}" type="presParOf" srcId="{2D79AF6A-938A-4487-815E-ADA514E9AC12}" destId="{06D4D5CA-25D2-4376-80E6-3C7E60ECB779}" srcOrd="2" destOrd="0" presId="urn:microsoft.com/office/officeart/2008/layout/LinedList"/>
    <dgm:cxn modelId="{14AD7E63-C5CC-47DD-87B0-674B1A88C621}" type="presParOf" srcId="{77E943E6-B719-44C6-BCD9-5EA7492FAADD}" destId="{37F32542-4963-44BD-8AB5-64BDA8656849}" srcOrd="2" destOrd="0" presId="urn:microsoft.com/office/officeart/2008/layout/LinedList"/>
    <dgm:cxn modelId="{68697B72-5F1A-4C42-A4E3-F8ADB29CA4E4}" type="presParOf" srcId="{77E943E6-B719-44C6-BCD9-5EA7492FAADD}" destId="{A074E157-EB44-4509-A642-B532F17EC431}" srcOrd="3" destOrd="0" presId="urn:microsoft.com/office/officeart/2008/layout/LinedList"/>
    <dgm:cxn modelId="{0D7BED66-7FC0-4404-861B-855B988E7847}" type="presParOf" srcId="{8393D86E-100A-42E1-A178-434846ECE611}" destId="{45982565-A360-4758-B9E2-05613DF5E7CE}" srcOrd="2" destOrd="0" presId="urn:microsoft.com/office/officeart/2008/layout/LinedList"/>
    <dgm:cxn modelId="{30DDE4C9-8EC8-4D4A-BEC9-33C7ABA23731}" type="presParOf" srcId="{8393D86E-100A-42E1-A178-434846ECE611}" destId="{C1B7A2EB-0568-4D98-8262-3DAAB7E4DBF9}" srcOrd="3" destOrd="0" presId="urn:microsoft.com/office/officeart/2008/layout/LinedList"/>
    <dgm:cxn modelId="{D617B2AA-508B-4133-8DFD-6DF4738BFB83}" type="presParOf" srcId="{C1B7A2EB-0568-4D98-8262-3DAAB7E4DBF9}" destId="{2AFDF51F-02C0-4B44-9ADE-985F20DBEAC6}" srcOrd="0" destOrd="0" presId="urn:microsoft.com/office/officeart/2008/layout/LinedList"/>
    <dgm:cxn modelId="{95C61286-DBCD-47A9-A036-74444041BDC6}" type="presParOf" srcId="{C1B7A2EB-0568-4D98-8262-3DAAB7E4DBF9}" destId="{0F15174F-8936-4DBF-8E95-7CC1585C2CE6}" srcOrd="1" destOrd="0" presId="urn:microsoft.com/office/officeart/2008/layout/LinedList"/>
    <dgm:cxn modelId="{11F2847B-1662-41F9-8A94-D03FE6E21B27}" type="presParOf" srcId="{0F15174F-8936-4DBF-8E95-7CC1585C2CE6}" destId="{FB56F16C-0785-4AE8-98CE-413797B84648}" srcOrd="0" destOrd="0" presId="urn:microsoft.com/office/officeart/2008/layout/LinedList"/>
    <dgm:cxn modelId="{89C94D09-DEBC-4D3E-9A4F-8A8D0471B997}" type="presParOf" srcId="{0F15174F-8936-4DBF-8E95-7CC1585C2CE6}" destId="{0E953F77-6B2C-4B9E-BFB9-D33A394F9C64}" srcOrd="1" destOrd="0" presId="urn:microsoft.com/office/officeart/2008/layout/LinedList"/>
    <dgm:cxn modelId="{A492C705-5593-4C67-B80B-7F6E6697FE54}" type="presParOf" srcId="{0E953F77-6B2C-4B9E-BFB9-D33A394F9C64}" destId="{051C75E3-CC24-4F24-97AF-F24EB0993217}" srcOrd="0" destOrd="0" presId="urn:microsoft.com/office/officeart/2008/layout/LinedList"/>
    <dgm:cxn modelId="{C71204C2-71A5-4C17-B1A0-E2B6D0193771}" type="presParOf" srcId="{0E953F77-6B2C-4B9E-BFB9-D33A394F9C64}" destId="{EF15C6C7-DDCA-45D3-9D90-AFF8C8D52787}" srcOrd="1" destOrd="0" presId="urn:microsoft.com/office/officeart/2008/layout/LinedList"/>
    <dgm:cxn modelId="{1B4F60E1-E0BA-4708-B761-A80FA75D82D9}" type="presParOf" srcId="{0E953F77-6B2C-4B9E-BFB9-D33A394F9C64}" destId="{90B0ECB2-1C4D-4DA1-AF17-793150F03D5D}" srcOrd="2" destOrd="0" presId="urn:microsoft.com/office/officeart/2008/layout/LinedList"/>
    <dgm:cxn modelId="{0D7522E1-F577-4502-A118-1546B415860C}" type="presParOf" srcId="{0F15174F-8936-4DBF-8E95-7CC1585C2CE6}" destId="{D9F42E3A-96A2-433C-B900-7A25CB493B2F}" srcOrd="2" destOrd="0" presId="urn:microsoft.com/office/officeart/2008/layout/LinedList"/>
    <dgm:cxn modelId="{C518713C-F9EB-4001-B328-212C00D1A576}" type="presParOf" srcId="{0F15174F-8936-4DBF-8E95-7CC1585C2CE6}" destId="{24E5AE76-CE41-4A3C-994B-26B64903AAE6}" srcOrd="3" destOrd="0" presId="urn:microsoft.com/office/officeart/2008/layout/LinedList"/>
    <dgm:cxn modelId="{2C0E2DEF-D8D0-40EC-BDEA-67DAE83A464D}" type="presParOf" srcId="{8393D86E-100A-42E1-A178-434846ECE611}" destId="{77EBA444-F470-4D99-B445-F3D1F2DF024A}" srcOrd="4" destOrd="0" presId="urn:microsoft.com/office/officeart/2008/layout/LinedList"/>
    <dgm:cxn modelId="{F8122B53-9DE8-4652-8DB5-4EC209E54428}" type="presParOf" srcId="{8393D86E-100A-42E1-A178-434846ECE611}" destId="{B0E7016B-BF80-4FD1-A6D8-2A487E298A6D}" srcOrd="5" destOrd="0" presId="urn:microsoft.com/office/officeart/2008/layout/LinedList"/>
    <dgm:cxn modelId="{30FB2F5C-5D09-4E4A-8388-A33D7B003428}" type="presParOf" srcId="{B0E7016B-BF80-4FD1-A6D8-2A487E298A6D}" destId="{DC800957-0803-41AE-8AD8-3BFB743ADED9}" srcOrd="0" destOrd="0" presId="urn:microsoft.com/office/officeart/2008/layout/LinedList"/>
    <dgm:cxn modelId="{8552CCA0-7546-4030-B335-0A72B4368F0D}" type="presParOf" srcId="{B0E7016B-BF80-4FD1-A6D8-2A487E298A6D}" destId="{BF34D500-14D6-46EA-B0B1-05E028976C11}" srcOrd="1" destOrd="0" presId="urn:microsoft.com/office/officeart/2008/layout/LinedList"/>
    <dgm:cxn modelId="{EB80A7BF-1A9F-4C27-8068-20FD5A9C5E50}" type="presParOf" srcId="{BF34D500-14D6-46EA-B0B1-05E028976C11}" destId="{E053A82F-3E92-4278-87BE-D52FC378A31F}" srcOrd="0" destOrd="0" presId="urn:microsoft.com/office/officeart/2008/layout/LinedList"/>
    <dgm:cxn modelId="{91AA85A2-1989-401C-8B56-09EE05FEF665}" type="presParOf" srcId="{BF34D500-14D6-46EA-B0B1-05E028976C11}" destId="{3F66DFCC-4946-4DB2-AC40-EA9420D795B1}" srcOrd="1" destOrd="0" presId="urn:microsoft.com/office/officeart/2008/layout/LinedList"/>
    <dgm:cxn modelId="{70812A0B-6B90-4DD3-B318-A58969E0F875}" type="presParOf" srcId="{3F66DFCC-4946-4DB2-AC40-EA9420D795B1}" destId="{F2E9A07C-5693-447A-8026-AFE6C07C6BB2}" srcOrd="0" destOrd="0" presId="urn:microsoft.com/office/officeart/2008/layout/LinedList"/>
    <dgm:cxn modelId="{F1B7133B-D40E-4F09-AA1B-C8CA095ED893}" type="presParOf" srcId="{3F66DFCC-4946-4DB2-AC40-EA9420D795B1}" destId="{4633DB7C-3DFF-4FE4-BCF7-8009BA4FF253}" srcOrd="1" destOrd="0" presId="urn:microsoft.com/office/officeart/2008/layout/LinedList"/>
    <dgm:cxn modelId="{8AB0E0F6-F687-486D-AD51-500FCC322FA9}" type="presParOf" srcId="{3F66DFCC-4946-4DB2-AC40-EA9420D795B1}" destId="{C216DE18-639D-4210-8E67-0ED2F3006F6F}" srcOrd="2" destOrd="0" presId="urn:microsoft.com/office/officeart/2008/layout/LinedList"/>
    <dgm:cxn modelId="{FEB58E68-C98D-4C60-9DD9-FF64A4EF8805}" type="presParOf" srcId="{BF34D500-14D6-46EA-B0B1-05E028976C11}" destId="{1406E45B-380F-4735-9CD4-33AF7DE2160B}" srcOrd="2" destOrd="0" presId="urn:microsoft.com/office/officeart/2008/layout/LinedList"/>
    <dgm:cxn modelId="{1A6B768F-13D9-4DA4-8491-3EBC724CEACC}" type="presParOf" srcId="{BF34D500-14D6-46EA-B0B1-05E028976C11}" destId="{FCAAC07E-E666-472D-A894-033E12A639DB}" srcOrd="3" destOrd="0" presId="urn:microsoft.com/office/officeart/2008/layout/LinedList"/>
    <dgm:cxn modelId="{3F379D90-DF4D-4712-A99B-8512DE59EB1F}" type="presParOf" srcId="{8393D86E-100A-42E1-A178-434846ECE611}" destId="{A969C97E-8EB7-40BA-9FBF-EF42E7D4156F}" srcOrd="6" destOrd="0" presId="urn:microsoft.com/office/officeart/2008/layout/LinedList"/>
    <dgm:cxn modelId="{388B7108-C90A-41AF-BE58-D4D1DA25C22A}" type="presParOf" srcId="{8393D86E-100A-42E1-A178-434846ECE611}" destId="{B405D5B4-E2C7-476E-B1E0-0B4C68A8D28C}" srcOrd="7" destOrd="0" presId="urn:microsoft.com/office/officeart/2008/layout/LinedList"/>
    <dgm:cxn modelId="{D7B40A41-275A-425F-9C82-9E3DC6F9993D}" type="presParOf" srcId="{B405D5B4-E2C7-476E-B1E0-0B4C68A8D28C}" destId="{6BA4F039-A78A-48CF-AF1D-20C776E04744}" srcOrd="0" destOrd="0" presId="urn:microsoft.com/office/officeart/2008/layout/LinedList"/>
    <dgm:cxn modelId="{9779174A-0415-432C-B096-D1966F46C3E3}" type="presParOf" srcId="{B405D5B4-E2C7-476E-B1E0-0B4C68A8D28C}" destId="{C29AE9B0-B363-4D36-B8BA-81344146B3CE}" srcOrd="1" destOrd="0" presId="urn:microsoft.com/office/officeart/2008/layout/LinedList"/>
    <dgm:cxn modelId="{1479B3D3-4984-4568-BD58-D9104ABB3E2B}" type="presParOf" srcId="{C29AE9B0-B363-4D36-B8BA-81344146B3CE}" destId="{D84AB2CC-32ED-402B-ADB3-5DD284EDE09A}" srcOrd="0" destOrd="0" presId="urn:microsoft.com/office/officeart/2008/layout/LinedList"/>
    <dgm:cxn modelId="{982A0F19-7E18-40AB-866E-696466A17038}" type="presParOf" srcId="{C29AE9B0-B363-4D36-B8BA-81344146B3CE}" destId="{6522D529-C0A6-4542-B12E-A0811B481A90}" srcOrd="1" destOrd="0" presId="urn:microsoft.com/office/officeart/2008/layout/LinedList"/>
    <dgm:cxn modelId="{1FA321F2-D4F2-4AAC-9503-321160781A75}" type="presParOf" srcId="{6522D529-C0A6-4542-B12E-A0811B481A90}" destId="{DC39B8D4-BE3A-4469-B780-77C22AD45D7A}" srcOrd="0" destOrd="0" presId="urn:microsoft.com/office/officeart/2008/layout/LinedList"/>
    <dgm:cxn modelId="{33EA3C8D-8A67-424A-8DFD-84E0D13867F1}" type="presParOf" srcId="{6522D529-C0A6-4542-B12E-A0811B481A90}" destId="{8C60DB31-88D4-4419-A766-CD05AA0AB757}" srcOrd="1" destOrd="0" presId="urn:microsoft.com/office/officeart/2008/layout/LinedList"/>
    <dgm:cxn modelId="{D58393A5-58D4-48B1-B819-3D501F57761B}" type="presParOf" srcId="{6522D529-C0A6-4542-B12E-A0811B481A90}" destId="{C7A80EDC-52F1-41F5-97CF-0EE4CEF4B574}" srcOrd="2" destOrd="0" presId="urn:microsoft.com/office/officeart/2008/layout/LinedList"/>
    <dgm:cxn modelId="{9BBB479D-AFFA-441D-8424-2C7B3DFFC1F7}" type="presParOf" srcId="{C29AE9B0-B363-4D36-B8BA-81344146B3CE}" destId="{2001CF32-C102-43A3-A122-2B9BF5353CC5}" srcOrd="2" destOrd="0" presId="urn:microsoft.com/office/officeart/2008/layout/LinedList"/>
    <dgm:cxn modelId="{0EE0EF7C-97F9-47DA-B835-E43BEE60A5B3}" type="presParOf" srcId="{C29AE9B0-B363-4D36-B8BA-81344146B3CE}" destId="{A01C6DFD-1E8E-4C43-9547-D4AB2A6D5327}" srcOrd="3" destOrd="0" presId="urn:microsoft.com/office/officeart/2008/layout/LinedList"/>
    <dgm:cxn modelId="{83601D18-E7F4-45C6-8036-50197D9BFC87}" type="presParOf" srcId="{8393D86E-100A-42E1-A178-434846ECE611}" destId="{342BFAC5-A8BB-4AD9-B21D-15F4C2DEED3D}" srcOrd="8" destOrd="0" presId="urn:microsoft.com/office/officeart/2008/layout/LinedList"/>
    <dgm:cxn modelId="{AF01A5BE-52AA-4F1C-98B7-A38BBA71C7E3}" type="presParOf" srcId="{8393D86E-100A-42E1-A178-434846ECE611}" destId="{84C63423-E469-4D50-B98A-21E60A875262}" srcOrd="9" destOrd="0" presId="urn:microsoft.com/office/officeart/2008/layout/LinedList"/>
    <dgm:cxn modelId="{C2254B10-6466-4869-B9FB-9135F47D2AB8}" type="presParOf" srcId="{84C63423-E469-4D50-B98A-21E60A875262}" destId="{F1E6CB6B-B313-457C-BB1C-53005B4939E7}" srcOrd="0" destOrd="0" presId="urn:microsoft.com/office/officeart/2008/layout/LinedList"/>
    <dgm:cxn modelId="{CAFD0BE1-3B4E-481C-89D6-4A255E8A8B49}" type="presParOf" srcId="{84C63423-E469-4D50-B98A-21E60A875262}" destId="{229C43F5-3CA5-4387-A428-1120DA2FC543}" srcOrd="1" destOrd="0" presId="urn:microsoft.com/office/officeart/2008/layout/LinedList"/>
    <dgm:cxn modelId="{DCF1ADA7-C5CF-43ED-90A0-762196757664}" type="presParOf" srcId="{229C43F5-3CA5-4387-A428-1120DA2FC543}" destId="{2C73F04D-278E-4CE5-8EE8-FF8443E8A45F}" srcOrd="0" destOrd="0" presId="urn:microsoft.com/office/officeart/2008/layout/LinedList"/>
    <dgm:cxn modelId="{163B4442-237E-448E-B3FB-3A265577DBE4}" type="presParOf" srcId="{229C43F5-3CA5-4387-A428-1120DA2FC543}" destId="{AE30E18D-0C45-4EB1-970F-D3DAD806880D}" srcOrd="1" destOrd="0" presId="urn:microsoft.com/office/officeart/2008/layout/LinedList"/>
    <dgm:cxn modelId="{10132B1A-E9F3-4CD6-A6D5-3C373328E8E5}" type="presParOf" srcId="{AE30E18D-0C45-4EB1-970F-D3DAD806880D}" destId="{490C8CED-67D9-4594-A9A6-9F957CAA5FC9}" srcOrd="0" destOrd="0" presId="urn:microsoft.com/office/officeart/2008/layout/LinedList"/>
    <dgm:cxn modelId="{045A015F-BD17-4608-812B-1ED5251C0229}" type="presParOf" srcId="{AE30E18D-0C45-4EB1-970F-D3DAD806880D}" destId="{79D6D5A9-2113-4C9E-93FB-03574F720D46}" srcOrd="1" destOrd="0" presId="urn:microsoft.com/office/officeart/2008/layout/LinedList"/>
    <dgm:cxn modelId="{DE31A270-0C12-4ECA-B69B-C2B2D3536F3B}" type="presParOf" srcId="{AE30E18D-0C45-4EB1-970F-D3DAD806880D}" destId="{825B04BF-16AB-41B1-B586-F6E55EF3D892}" srcOrd="2" destOrd="0" presId="urn:microsoft.com/office/officeart/2008/layout/LinedList"/>
    <dgm:cxn modelId="{0CFB365E-CEF6-42F4-BE58-6A29D9793BFB}" type="presParOf" srcId="{229C43F5-3CA5-4387-A428-1120DA2FC543}" destId="{FB7AC718-CE9A-4CD5-B9B2-EA37B0566FF4}" srcOrd="2" destOrd="0" presId="urn:microsoft.com/office/officeart/2008/layout/LinedList"/>
    <dgm:cxn modelId="{15FCF043-E2E4-4206-9A08-EF048F02B004}" type="presParOf" srcId="{229C43F5-3CA5-4387-A428-1120DA2FC543}" destId="{52245837-6923-438A-B9A7-0F4A11D0A62D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3F0E2F-5251-4CF1-B9A5-20FBAEA83AE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EB1C8F3-A150-46A7-AF8F-82C84151FEA5}">
      <dgm:prSet/>
      <dgm:spPr/>
      <dgm:t>
        <a:bodyPr/>
        <a:lstStyle/>
        <a:p>
          <a:r>
            <a:rPr lang="en-US"/>
            <a:t>Based on NAÏVE and 3 season moving average forecasting for each team:</a:t>
          </a:r>
        </a:p>
      </dgm:t>
    </dgm:pt>
    <dgm:pt modelId="{00925CD0-BA80-4940-8462-8AEFFA5B8EAC}" type="parTrans" cxnId="{E59E1EFF-8017-4BF3-8DA0-E38AF33F4E94}">
      <dgm:prSet/>
      <dgm:spPr/>
      <dgm:t>
        <a:bodyPr/>
        <a:lstStyle/>
        <a:p>
          <a:endParaRPr lang="en-US"/>
        </a:p>
      </dgm:t>
    </dgm:pt>
    <dgm:pt modelId="{E7B11F20-EE92-4D46-BD0E-84BE76B10050}" type="sibTrans" cxnId="{E59E1EFF-8017-4BF3-8DA0-E38AF33F4E94}">
      <dgm:prSet/>
      <dgm:spPr/>
      <dgm:t>
        <a:bodyPr/>
        <a:lstStyle/>
        <a:p>
          <a:endParaRPr lang="en-US"/>
        </a:p>
      </dgm:t>
    </dgm:pt>
    <dgm:pt modelId="{91C74698-A161-43EF-B644-F595D41AF2C5}">
      <dgm:prSet/>
      <dgm:spPr/>
      <dgm:t>
        <a:bodyPr/>
        <a:lstStyle/>
        <a:p>
          <a:r>
            <a:rPr lang="en-US" b="1" u="sng"/>
            <a:t>AZ Cardinals</a:t>
          </a:r>
          <a:r>
            <a:rPr lang="en-US"/>
            <a:t>: Despite lower success between 2016-2019, fans are consistently showing up for their team. </a:t>
          </a:r>
        </a:p>
      </dgm:t>
    </dgm:pt>
    <dgm:pt modelId="{B26C3239-2FD9-4782-98EA-388DB971C7B8}" type="parTrans" cxnId="{2D6BAEB0-F215-48EE-8B3A-783827772D8F}">
      <dgm:prSet/>
      <dgm:spPr/>
      <dgm:t>
        <a:bodyPr/>
        <a:lstStyle/>
        <a:p>
          <a:endParaRPr lang="en-US"/>
        </a:p>
      </dgm:t>
    </dgm:pt>
    <dgm:pt modelId="{6F23981C-66FB-43DB-9714-52980D13105D}" type="sibTrans" cxnId="{2D6BAEB0-F215-48EE-8B3A-783827772D8F}">
      <dgm:prSet/>
      <dgm:spPr/>
      <dgm:t>
        <a:bodyPr/>
        <a:lstStyle/>
        <a:p>
          <a:endParaRPr lang="en-US"/>
        </a:p>
      </dgm:t>
    </dgm:pt>
    <dgm:pt modelId="{200B856E-140B-4922-880C-787DE7B427A0}">
      <dgm:prSet/>
      <dgm:spPr/>
      <dgm:t>
        <a:bodyPr/>
        <a:lstStyle/>
        <a:p>
          <a:r>
            <a:rPr lang="en-US" b="1" u="sng"/>
            <a:t>SEA Seahawks</a:t>
          </a:r>
          <a:r>
            <a:rPr lang="en-US"/>
            <a:t>: One thing is for sure, Seahawks fans show up. They have high attendance numbers over the 19-year span with very little movement. </a:t>
          </a:r>
        </a:p>
      </dgm:t>
    </dgm:pt>
    <dgm:pt modelId="{52A6784D-7C77-45C5-8290-A4060FFB6CFB}" type="parTrans" cxnId="{49221AA8-9C70-4674-9986-78D3D0950754}">
      <dgm:prSet/>
      <dgm:spPr/>
      <dgm:t>
        <a:bodyPr/>
        <a:lstStyle/>
        <a:p>
          <a:endParaRPr lang="en-US"/>
        </a:p>
      </dgm:t>
    </dgm:pt>
    <dgm:pt modelId="{C6B32B9E-F1B4-4A9B-A7DF-CC503B712334}" type="sibTrans" cxnId="{49221AA8-9C70-4674-9986-78D3D0950754}">
      <dgm:prSet/>
      <dgm:spPr/>
      <dgm:t>
        <a:bodyPr/>
        <a:lstStyle/>
        <a:p>
          <a:endParaRPr lang="en-US"/>
        </a:p>
      </dgm:t>
    </dgm:pt>
    <dgm:pt modelId="{4E3AB5FE-EB93-40EB-A2B1-F66AF3E04209}">
      <dgm:prSet/>
      <dgm:spPr/>
      <dgm:t>
        <a:bodyPr/>
        <a:lstStyle/>
        <a:p>
          <a:r>
            <a:rPr lang="en-US" b="1" u="sng"/>
            <a:t>LA Rams</a:t>
          </a:r>
          <a:r>
            <a:rPr lang="en-US"/>
            <a:t>: The Rams went through an up and down phase as they moved from St. Louis to LA in 2016. </a:t>
          </a:r>
        </a:p>
      </dgm:t>
    </dgm:pt>
    <dgm:pt modelId="{10C95B79-6756-446C-B8D7-8D2E8F08F8D3}" type="parTrans" cxnId="{3C7FB2E6-9D31-454B-9704-210DA11C62D7}">
      <dgm:prSet/>
      <dgm:spPr/>
      <dgm:t>
        <a:bodyPr/>
        <a:lstStyle/>
        <a:p>
          <a:endParaRPr lang="en-US"/>
        </a:p>
      </dgm:t>
    </dgm:pt>
    <dgm:pt modelId="{B9320149-7AF4-466E-A58C-401A9A828F05}" type="sibTrans" cxnId="{3C7FB2E6-9D31-454B-9704-210DA11C62D7}">
      <dgm:prSet/>
      <dgm:spPr/>
      <dgm:t>
        <a:bodyPr/>
        <a:lstStyle/>
        <a:p>
          <a:endParaRPr lang="en-US"/>
        </a:p>
      </dgm:t>
    </dgm:pt>
    <dgm:pt modelId="{DBDDCAAE-5CED-4B46-BC51-E8C34F60E95A}">
      <dgm:prSet/>
      <dgm:spPr/>
      <dgm:t>
        <a:bodyPr/>
        <a:lstStyle/>
        <a:p>
          <a:r>
            <a:rPr lang="en-US" b="1" u="sng"/>
            <a:t>SF 49ers</a:t>
          </a:r>
          <a:r>
            <a:rPr lang="en-US"/>
            <a:t>: The 49ers have a strong fan base. Over the data span of years, this team has had an average attendance over 65,000 throughout. </a:t>
          </a:r>
        </a:p>
      </dgm:t>
    </dgm:pt>
    <dgm:pt modelId="{7C0A4260-615A-449E-A6B2-580455B2B04F}" type="parTrans" cxnId="{2909FE5E-2375-4858-804B-AA4E6A2D119F}">
      <dgm:prSet/>
      <dgm:spPr/>
      <dgm:t>
        <a:bodyPr/>
        <a:lstStyle/>
        <a:p>
          <a:endParaRPr lang="en-US"/>
        </a:p>
      </dgm:t>
    </dgm:pt>
    <dgm:pt modelId="{99824231-4F23-4E61-A4D4-F506D363CD2A}" type="sibTrans" cxnId="{2909FE5E-2375-4858-804B-AA4E6A2D119F}">
      <dgm:prSet/>
      <dgm:spPr/>
      <dgm:t>
        <a:bodyPr/>
        <a:lstStyle/>
        <a:p>
          <a:endParaRPr lang="en-US"/>
        </a:p>
      </dgm:t>
    </dgm:pt>
    <dgm:pt modelId="{ED263D6B-8B63-4818-A2CF-FC2108482A7A}" type="pres">
      <dgm:prSet presAssocID="{583F0E2F-5251-4CF1-B9A5-20FBAEA83AE0}" presName="linear" presStyleCnt="0">
        <dgm:presLayoutVars>
          <dgm:animLvl val="lvl"/>
          <dgm:resizeHandles val="exact"/>
        </dgm:presLayoutVars>
      </dgm:prSet>
      <dgm:spPr/>
    </dgm:pt>
    <dgm:pt modelId="{80270EF1-AB23-418E-9AB6-2FDCD2CD9CE9}" type="pres">
      <dgm:prSet presAssocID="{7EB1C8F3-A150-46A7-AF8F-82C84151FEA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1E2E626-7799-4973-B7AC-2E7D35ECE276}" type="pres">
      <dgm:prSet presAssocID="{E7B11F20-EE92-4D46-BD0E-84BE76B10050}" presName="spacer" presStyleCnt="0"/>
      <dgm:spPr/>
    </dgm:pt>
    <dgm:pt modelId="{1DD49E5E-EBA8-45FC-B801-310DB1ADF547}" type="pres">
      <dgm:prSet presAssocID="{91C74698-A161-43EF-B644-F595D41AF2C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3229615-742D-4F47-A1B0-EB70AD26DE62}" type="pres">
      <dgm:prSet presAssocID="{6F23981C-66FB-43DB-9714-52980D13105D}" presName="spacer" presStyleCnt="0"/>
      <dgm:spPr/>
    </dgm:pt>
    <dgm:pt modelId="{F54F4BD6-6363-4A9A-B695-90522FB83D96}" type="pres">
      <dgm:prSet presAssocID="{200B856E-140B-4922-880C-787DE7B427A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CA5235D-CFD9-4D4D-917A-8DAD6E2680FA}" type="pres">
      <dgm:prSet presAssocID="{C6B32B9E-F1B4-4A9B-A7DF-CC503B712334}" presName="spacer" presStyleCnt="0"/>
      <dgm:spPr/>
    </dgm:pt>
    <dgm:pt modelId="{13B2BB88-E596-414B-B40F-07B8D153B927}" type="pres">
      <dgm:prSet presAssocID="{4E3AB5FE-EB93-40EB-A2B1-F66AF3E0420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E217106-D889-476B-AD1B-737F5A64D038}" type="pres">
      <dgm:prSet presAssocID="{B9320149-7AF4-466E-A58C-401A9A828F05}" presName="spacer" presStyleCnt="0"/>
      <dgm:spPr/>
    </dgm:pt>
    <dgm:pt modelId="{CAE431F3-DED9-4947-88B9-48F82B7DC920}" type="pres">
      <dgm:prSet presAssocID="{DBDDCAAE-5CED-4B46-BC51-E8C34F60E95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9B1C303-B59A-4009-A823-0AE912EE526C}" type="presOf" srcId="{4E3AB5FE-EB93-40EB-A2B1-F66AF3E04209}" destId="{13B2BB88-E596-414B-B40F-07B8D153B927}" srcOrd="0" destOrd="0" presId="urn:microsoft.com/office/officeart/2005/8/layout/vList2"/>
    <dgm:cxn modelId="{8F216D0D-57F6-40BE-9963-6220F312BB80}" type="presOf" srcId="{583F0E2F-5251-4CF1-B9A5-20FBAEA83AE0}" destId="{ED263D6B-8B63-4818-A2CF-FC2108482A7A}" srcOrd="0" destOrd="0" presId="urn:microsoft.com/office/officeart/2005/8/layout/vList2"/>
    <dgm:cxn modelId="{C7C0DE33-ECD5-4E84-95A5-7B2B95D7C974}" type="presOf" srcId="{91C74698-A161-43EF-B644-F595D41AF2C5}" destId="{1DD49E5E-EBA8-45FC-B801-310DB1ADF547}" srcOrd="0" destOrd="0" presId="urn:microsoft.com/office/officeart/2005/8/layout/vList2"/>
    <dgm:cxn modelId="{2909FE5E-2375-4858-804B-AA4E6A2D119F}" srcId="{583F0E2F-5251-4CF1-B9A5-20FBAEA83AE0}" destId="{DBDDCAAE-5CED-4B46-BC51-E8C34F60E95A}" srcOrd="4" destOrd="0" parTransId="{7C0A4260-615A-449E-A6B2-580455B2B04F}" sibTransId="{99824231-4F23-4E61-A4D4-F506D363CD2A}"/>
    <dgm:cxn modelId="{A1BFA5A4-6E69-499F-A1B6-019BC483E0D5}" type="presOf" srcId="{200B856E-140B-4922-880C-787DE7B427A0}" destId="{F54F4BD6-6363-4A9A-B695-90522FB83D96}" srcOrd="0" destOrd="0" presId="urn:microsoft.com/office/officeart/2005/8/layout/vList2"/>
    <dgm:cxn modelId="{49221AA8-9C70-4674-9986-78D3D0950754}" srcId="{583F0E2F-5251-4CF1-B9A5-20FBAEA83AE0}" destId="{200B856E-140B-4922-880C-787DE7B427A0}" srcOrd="2" destOrd="0" parTransId="{52A6784D-7C77-45C5-8290-A4060FFB6CFB}" sibTransId="{C6B32B9E-F1B4-4A9B-A7DF-CC503B712334}"/>
    <dgm:cxn modelId="{2D6BAEB0-F215-48EE-8B3A-783827772D8F}" srcId="{583F0E2F-5251-4CF1-B9A5-20FBAEA83AE0}" destId="{91C74698-A161-43EF-B644-F595D41AF2C5}" srcOrd="1" destOrd="0" parTransId="{B26C3239-2FD9-4782-98EA-388DB971C7B8}" sibTransId="{6F23981C-66FB-43DB-9714-52980D13105D}"/>
    <dgm:cxn modelId="{CB569DB2-1250-43A6-9065-217246C7B417}" type="presOf" srcId="{7EB1C8F3-A150-46A7-AF8F-82C84151FEA5}" destId="{80270EF1-AB23-418E-9AB6-2FDCD2CD9CE9}" srcOrd="0" destOrd="0" presId="urn:microsoft.com/office/officeart/2005/8/layout/vList2"/>
    <dgm:cxn modelId="{11CFD8CA-3935-4292-8068-D7737ED5E638}" type="presOf" srcId="{DBDDCAAE-5CED-4B46-BC51-E8C34F60E95A}" destId="{CAE431F3-DED9-4947-88B9-48F82B7DC920}" srcOrd="0" destOrd="0" presId="urn:microsoft.com/office/officeart/2005/8/layout/vList2"/>
    <dgm:cxn modelId="{3C7FB2E6-9D31-454B-9704-210DA11C62D7}" srcId="{583F0E2F-5251-4CF1-B9A5-20FBAEA83AE0}" destId="{4E3AB5FE-EB93-40EB-A2B1-F66AF3E04209}" srcOrd="3" destOrd="0" parTransId="{10C95B79-6756-446C-B8D7-8D2E8F08F8D3}" sibTransId="{B9320149-7AF4-466E-A58C-401A9A828F05}"/>
    <dgm:cxn modelId="{E59E1EFF-8017-4BF3-8DA0-E38AF33F4E94}" srcId="{583F0E2F-5251-4CF1-B9A5-20FBAEA83AE0}" destId="{7EB1C8F3-A150-46A7-AF8F-82C84151FEA5}" srcOrd="0" destOrd="0" parTransId="{00925CD0-BA80-4940-8462-8AEFFA5B8EAC}" sibTransId="{E7B11F20-EE92-4D46-BD0E-84BE76B10050}"/>
    <dgm:cxn modelId="{78AD42D7-DDFB-48C4-971E-D8AF09EB4272}" type="presParOf" srcId="{ED263D6B-8B63-4818-A2CF-FC2108482A7A}" destId="{80270EF1-AB23-418E-9AB6-2FDCD2CD9CE9}" srcOrd="0" destOrd="0" presId="urn:microsoft.com/office/officeart/2005/8/layout/vList2"/>
    <dgm:cxn modelId="{189E49DD-57E6-4281-B212-DF20F3E17AF4}" type="presParOf" srcId="{ED263D6B-8B63-4818-A2CF-FC2108482A7A}" destId="{A1E2E626-7799-4973-B7AC-2E7D35ECE276}" srcOrd="1" destOrd="0" presId="urn:microsoft.com/office/officeart/2005/8/layout/vList2"/>
    <dgm:cxn modelId="{2D810EFC-5F61-4C31-901B-A101FE861E3E}" type="presParOf" srcId="{ED263D6B-8B63-4818-A2CF-FC2108482A7A}" destId="{1DD49E5E-EBA8-45FC-B801-310DB1ADF547}" srcOrd="2" destOrd="0" presId="urn:microsoft.com/office/officeart/2005/8/layout/vList2"/>
    <dgm:cxn modelId="{F06912F7-C63F-44A6-809A-FFD0959A134F}" type="presParOf" srcId="{ED263D6B-8B63-4818-A2CF-FC2108482A7A}" destId="{33229615-742D-4F47-A1B0-EB70AD26DE62}" srcOrd="3" destOrd="0" presId="urn:microsoft.com/office/officeart/2005/8/layout/vList2"/>
    <dgm:cxn modelId="{9039AF14-3094-4042-8C6B-1764D59893AA}" type="presParOf" srcId="{ED263D6B-8B63-4818-A2CF-FC2108482A7A}" destId="{F54F4BD6-6363-4A9A-B695-90522FB83D96}" srcOrd="4" destOrd="0" presId="urn:microsoft.com/office/officeart/2005/8/layout/vList2"/>
    <dgm:cxn modelId="{9BD8F26D-5163-4B2C-90A7-872A021570F7}" type="presParOf" srcId="{ED263D6B-8B63-4818-A2CF-FC2108482A7A}" destId="{3CA5235D-CFD9-4D4D-917A-8DAD6E2680FA}" srcOrd="5" destOrd="0" presId="urn:microsoft.com/office/officeart/2005/8/layout/vList2"/>
    <dgm:cxn modelId="{2EAFB961-1DB0-4280-9B5F-BD5A52E17990}" type="presParOf" srcId="{ED263D6B-8B63-4818-A2CF-FC2108482A7A}" destId="{13B2BB88-E596-414B-B40F-07B8D153B927}" srcOrd="6" destOrd="0" presId="urn:microsoft.com/office/officeart/2005/8/layout/vList2"/>
    <dgm:cxn modelId="{31D7FFFD-29DE-479A-AD96-B7152B3F706F}" type="presParOf" srcId="{ED263D6B-8B63-4818-A2CF-FC2108482A7A}" destId="{1E217106-D889-476B-AD1B-737F5A64D038}" srcOrd="7" destOrd="0" presId="urn:microsoft.com/office/officeart/2005/8/layout/vList2"/>
    <dgm:cxn modelId="{02C5F181-D7C8-48E8-95E2-559F1D38D87E}" type="presParOf" srcId="{ED263D6B-8B63-4818-A2CF-FC2108482A7A}" destId="{CAE431F3-DED9-4947-88B9-48F82B7DC92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F72F97-6207-44FD-87E5-23E88874839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6669AC-06EE-4890-ACE2-70EE848004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Offer ticket or food promotions to bring fans to the stadium</a:t>
          </a:r>
        </a:p>
      </dgm:t>
    </dgm:pt>
    <dgm:pt modelId="{5D76B52E-6F50-454E-A422-C0C83FECDAF3}" type="parTrans" cxnId="{681FA77F-A579-4372-BC78-C9CE07196000}">
      <dgm:prSet/>
      <dgm:spPr/>
      <dgm:t>
        <a:bodyPr/>
        <a:lstStyle/>
        <a:p>
          <a:endParaRPr lang="en-US"/>
        </a:p>
      </dgm:t>
    </dgm:pt>
    <dgm:pt modelId="{2B8CE965-08A0-44EB-BF46-EB2EE470EEF8}" type="sibTrans" cxnId="{681FA77F-A579-4372-BC78-C9CE07196000}">
      <dgm:prSet/>
      <dgm:spPr/>
      <dgm:t>
        <a:bodyPr/>
        <a:lstStyle/>
        <a:p>
          <a:endParaRPr lang="en-US"/>
        </a:p>
      </dgm:t>
    </dgm:pt>
    <dgm:pt modelId="{87DDBB3A-3A05-4A9F-AB33-CB1D60657C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Especially against lower caliber teams</a:t>
          </a:r>
        </a:p>
      </dgm:t>
    </dgm:pt>
    <dgm:pt modelId="{46F59015-9A74-4C51-A28B-AD5DDA9C59DB}" type="parTrans" cxnId="{61A27A5E-2E04-4C35-8B6D-2E8DA623A743}">
      <dgm:prSet/>
      <dgm:spPr/>
      <dgm:t>
        <a:bodyPr/>
        <a:lstStyle/>
        <a:p>
          <a:endParaRPr lang="en-US"/>
        </a:p>
      </dgm:t>
    </dgm:pt>
    <dgm:pt modelId="{0BBE406B-95B7-44D3-A1FC-EDDB3B76A69D}" type="sibTrans" cxnId="{61A27A5E-2E04-4C35-8B6D-2E8DA623A743}">
      <dgm:prSet/>
      <dgm:spPr/>
      <dgm:t>
        <a:bodyPr/>
        <a:lstStyle/>
        <a:p>
          <a:endParaRPr lang="en-US"/>
        </a:p>
      </dgm:t>
    </dgm:pt>
    <dgm:pt modelId="{2BEF04A8-FD94-43AD-8D57-10EC98C8FE5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Upgrade stadium and seat comfort</a:t>
          </a:r>
        </a:p>
      </dgm:t>
    </dgm:pt>
    <dgm:pt modelId="{312072CE-368E-4165-B4DD-2790B0C171F7}" type="parTrans" cxnId="{65471DF3-C3E1-418C-8C11-9E0095A8A8B1}">
      <dgm:prSet/>
      <dgm:spPr/>
      <dgm:t>
        <a:bodyPr/>
        <a:lstStyle/>
        <a:p>
          <a:endParaRPr lang="en-US"/>
        </a:p>
      </dgm:t>
    </dgm:pt>
    <dgm:pt modelId="{A3896276-0861-4D8E-B7BC-0348C9F5E4EA}" type="sibTrans" cxnId="{65471DF3-C3E1-418C-8C11-9E0095A8A8B1}">
      <dgm:prSet/>
      <dgm:spPr/>
      <dgm:t>
        <a:bodyPr/>
        <a:lstStyle/>
        <a:p>
          <a:endParaRPr lang="en-US"/>
        </a:p>
      </dgm:t>
    </dgm:pt>
    <dgm:pt modelId="{AAC94B84-4BD6-4C44-BE4E-7C5E80DFEA9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Improve transportation options for fans to get to stadium</a:t>
          </a:r>
        </a:p>
      </dgm:t>
    </dgm:pt>
    <dgm:pt modelId="{3168FFFA-8810-43CC-82A8-41B96E8D7D69}" type="parTrans" cxnId="{263190EB-8156-4786-88A2-47EDD8151B99}">
      <dgm:prSet/>
      <dgm:spPr/>
      <dgm:t>
        <a:bodyPr/>
        <a:lstStyle/>
        <a:p>
          <a:endParaRPr lang="en-US"/>
        </a:p>
      </dgm:t>
    </dgm:pt>
    <dgm:pt modelId="{9D8439DA-680A-4AA7-9C65-579B3A3A99EE}" type="sibTrans" cxnId="{263190EB-8156-4786-88A2-47EDD8151B99}">
      <dgm:prSet/>
      <dgm:spPr/>
      <dgm:t>
        <a:bodyPr/>
        <a:lstStyle/>
        <a:p>
          <a:endParaRPr lang="en-US"/>
        </a:p>
      </dgm:t>
    </dgm:pt>
    <dgm:pt modelId="{CE9DA056-F745-4AFD-9800-0F3E7D6E359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Increase stadium capacity</a:t>
          </a:r>
        </a:p>
      </dgm:t>
    </dgm:pt>
    <dgm:pt modelId="{C55328FA-7931-45CE-9EAA-A9CCFF91FFAF}" type="parTrans" cxnId="{9D44F0EB-CACF-4623-AB3E-50353C137B3E}">
      <dgm:prSet/>
      <dgm:spPr/>
      <dgm:t>
        <a:bodyPr/>
        <a:lstStyle/>
        <a:p>
          <a:endParaRPr lang="en-US"/>
        </a:p>
      </dgm:t>
    </dgm:pt>
    <dgm:pt modelId="{35B24225-34CA-42C3-BDDD-E7B4DB45CCF0}" type="sibTrans" cxnId="{9D44F0EB-CACF-4623-AB3E-50353C137B3E}">
      <dgm:prSet/>
      <dgm:spPr/>
      <dgm:t>
        <a:bodyPr/>
        <a:lstStyle/>
        <a:p>
          <a:endParaRPr lang="en-US"/>
        </a:p>
      </dgm:t>
    </dgm:pt>
    <dgm:pt modelId="{A77AFD0A-8F10-438F-AB0D-D728A89A3B3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Improve team</a:t>
          </a:r>
        </a:p>
      </dgm:t>
    </dgm:pt>
    <dgm:pt modelId="{D36BAC47-1AD4-4A67-8728-5927275E5C71}" type="parTrans" cxnId="{C6FF7E34-B76A-4BDC-AEB8-7BF3EB75076F}">
      <dgm:prSet/>
      <dgm:spPr/>
      <dgm:t>
        <a:bodyPr/>
        <a:lstStyle/>
        <a:p>
          <a:endParaRPr lang="en-US"/>
        </a:p>
      </dgm:t>
    </dgm:pt>
    <dgm:pt modelId="{38B51CBD-5458-4CC4-95F6-7BF1BF6868A1}" type="sibTrans" cxnId="{C6FF7E34-B76A-4BDC-AEB8-7BF3EB75076F}">
      <dgm:prSet/>
      <dgm:spPr/>
      <dgm:t>
        <a:bodyPr/>
        <a:lstStyle/>
        <a:p>
          <a:endParaRPr lang="en-US"/>
        </a:p>
      </dgm:t>
    </dgm:pt>
    <dgm:pt modelId="{230AA2E8-0A14-407E-B43B-AE09D0C5DDA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Add star worthy players to increase fan excitement</a:t>
          </a:r>
        </a:p>
      </dgm:t>
    </dgm:pt>
    <dgm:pt modelId="{21F16378-A8F6-4729-950F-AB9398B45B7F}" type="parTrans" cxnId="{91956918-C396-4C63-9692-B2E449230113}">
      <dgm:prSet/>
      <dgm:spPr/>
      <dgm:t>
        <a:bodyPr/>
        <a:lstStyle/>
        <a:p>
          <a:endParaRPr lang="en-US"/>
        </a:p>
      </dgm:t>
    </dgm:pt>
    <dgm:pt modelId="{DC4BD979-1351-4BB8-B20E-C5F5EDD9BAAF}" type="sibTrans" cxnId="{91956918-C396-4C63-9692-B2E449230113}">
      <dgm:prSet/>
      <dgm:spPr/>
      <dgm:t>
        <a:bodyPr/>
        <a:lstStyle/>
        <a:p>
          <a:endParaRPr lang="en-US"/>
        </a:p>
      </dgm:t>
    </dgm:pt>
    <dgm:pt modelId="{55D3B8EC-A02E-4E7F-8099-046A8E155FD3}" type="pres">
      <dgm:prSet presAssocID="{87F72F97-6207-44FD-87E5-23E88874839A}" presName="root" presStyleCnt="0">
        <dgm:presLayoutVars>
          <dgm:dir/>
          <dgm:resizeHandles val="exact"/>
        </dgm:presLayoutVars>
      </dgm:prSet>
      <dgm:spPr/>
    </dgm:pt>
    <dgm:pt modelId="{2D4EAFC9-95A2-463F-8FC0-2C9A8348416B}" type="pres">
      <dgm:prSet presAssocID="{266669AC-06EE-4890-ACE2-70EE848004F8}" presName="compNode" presStyleCnt="0"/>
      <dgm:spPr/>
    </dgm:pt>
    <dgm:pt modelId="{998699B4-D68B-4A8D-B1EF-0490C0603B98}" type="pres">
      <dgm:prSet presAssocID="{266669AC-06EE-4890-ACE2-70EE848004F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58C9BA8-97B2-4E5B-97E3-222545B047A6}" type="pres">
      <dgm:prSet presAssocID="{266669AC-06EE-4890-ACE2-70EE848004F8}" presName="iconSpace" presStyleCnt="0"/>
      <dgm:spPr/>
    </dgm:pt>
    <dgm:pt modelId="{7FE5DD46-BDFA-41F8-801D-B044B8A13363}" type="pres">
      <dgm:prSet presAssocID="{266669AC-06EE-4890-ACE2-70EE848004F8}" presName="parTx" presStyleLbl="revTx" presStyleIdx="0" presStyleCnt="12">
        <dgm:presLayoutVars>
          <dgm:chMax val="0"/>
          <dgm:chPref val="0"/>
        </dgm:presLayoutVars>
      </dgm:prSet>
      <dgm:spPr/>
    </dgm:pt>
    <dgm:pt modelId="{C747AAAE-55F1-479A-942F-CC4BC873B369}" type="pres">
      <dgm:prSet presAssocID="{266669AC-06EE-4890-ACE2-70EE848004F8}" presName="txSpace" presStyleCnt="0"/>
      <dgm:spPr/>
    </dgm:pt>
    <dgm:pt modelId="{9848F19B-7A1A-4895-8482-4FC24A0D304B}" type="pres">
      <dgm:prSet presAssocID="{266669AC-06EE-4890-ACE2-70EE848004F8}" presName="desTx" presStyleLbl="revTx" presStyleIdx="1" presStyleCnt="12">
        <dgm:presLayoutVars/>
      </dgm:prSet>
      <dgm:spPr/>
    </dgm:pt>
    <dgm:pt modelId="{41BC30A5-BB99-46ED-B429-1E530D3CCBE3}" type="pres">
      <dgm:prSet presAssocID="{2B8CE965-08A0-44EB-BF46-EB2EE470EEF8}" presName="sibTrans" presStyleCnt="0"/>
      <dgm:spPr/>
    </dgm:pt>
    <dgm:pt modelId="{74EA87B9-2F65-4463-9A99-7D8A94EEC541}" type="pres">
      <dgm:prSet presAssocID="{2BEF04A8-FD94-43AD-8D57-10EC98C8FE53}" presName="compNode" presStyleCnt="0"/>
      <dgm:spPr/>
    </dgm:pt>
    <dgm:pt modelId="{C9CAA516-0DA1-4F7F-8EB3-97E712BB49F4}" type="pres">
      <dgm:prSet presAssocID="{2BEF04A8-FD94-43AD-8D57-10EC98C8FE5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uch"/>
        </a:ext>
      </dgm:extLst>
    </dgm:pt>
    <dgm:pt modelId="{5C4614B0-B455-41F5-A005-ECBAABE38707}" type="pres">
      <dgm:prSet presAssocID="{2BEF04A8-FD94-43AD-8D57-10EC98C8FE53}" presName="iconSpace" presStyleCnt="0"/>
      <dgm:spPr/>
    </dgm:pt>
    <dgm:pt modelId="{A8B501C2-E4C0-40DA-9EBF-3358D59E8463}" type="pres">
      <dgm:prSet presAssocID="{2BEF04A8-FD94-43AD-8D57-10EC98C8FE53}" presName="parTx" presStyleLbl="revTx" presStyleIdx="2" presStyleCnt="12">
        <dgm:presLayoutVars>
          <dgm:chMax val="0"/>
          <dgm:chPref val="0"/>
        </dgm:presLayoutVars>
      </dgm:prSet>
      <dgm:spPr/>
    </dgm:pt>
    <dgm:pt modelId="{08AEA605-58A0-4127-A5AE-09CC0F9FF35F}" type="pres">
      <dgm:prSet presAssocID="{2BEF04A8-FD94-43AD-8D57-10EC98C8FE53}" presName="txSpace" presStyleCnt="0"/>
      <dgm:spPr/>
    </dgm:pt>
    <dgm:pt modelId="{9EAFDA63-F58B-4F65-8051-4354EAF6C0F9}" type="pres">
      <dgm:prSet presAssocID="{2BEF04A8-FD94-43AD-8D57-10EC98C8FE53}" presName="desTx" presStyleLbl="revTx" presStyleIdx="3" presStyleCnt="12">
        <dgm:presLayoutVars/>
      </dgm:prSet>
      <dgm:spPr/>
    </dgm:pt>
    <dgm:pt modelId="{81862239-D8EE-4702-AB30-DB869B152CEE}" type="pres">
      <dgm:prSet presAssocID="{A3896276-0861-4D8E-B7BC-0348C9F5E4EA}" presName="sibTrans" presStyleCnt="0"/>
      <dgm:spPr/>
    </dgm:pt>
    <dgm:pt modelId="{D81481A1-CFBE-48F0-91EF-1A6621E04FEA}" type="pres">
      <dgm:prSet presAssocID="{AAC94B84-4BD6-4C44-BE4E-7C5E80DFEA93}" presName="compNode" presStyleCnt="0"/>
      <dgm:spPr/>
    </dgm:pt>
    <dgm:pt modelId="{0A0E2EB1-B4F1-461D-BC36-2E8B780E62AE}" type="pres">
      <dgm:prSet presAssocID="{AAC94B84-4BD6-4C44-BE4E-7C5E80DFEA9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ECAF79EE-5407-4E07-84A5-EA897EA79B79}" type="pres">
      <dgm:prSet presAssocID="{AAC94B84-4BD6-4C44-BE4E-7C5E80DFEA93}" presName="iconSpace" presStyleCnt="0"/>
      <dgm:spPr/>
    </dgm:pt>
    <dgm:pt modelId="{0E7B6C16-0B46-411B-83AB-FFE6467D4CC3}" type="pres">
      <dgm:prSet presAssocID="{AAC94B84-4BD6-4C44-BE4E-7C5E80DFEA93}" presName="parTx" presStyleLbl="revTx" presStyleIdx="4" presStyleCnt="12">
        <dgm:presLayoutVars>
          <dgm:chMax val="0"/>
          <dgm:chPref val="0"/>
        </dgm:presLayoutVars>
      </dgm:prSet>
      <dgm:spPr/>
    </dgm:pt>
    <dgm:pt modelId="{7C5FDB60-B9DF-4206-993F-707790A88730}" type="pres">
      <dgm:prSet presAssocID="{AAC94B84-4BD6-4C44-BE4E-7C5E80DFEA93}" presName="txSpace" presStyleCnt="0"/>
      <dgm:spPr/>
    </dgm:pt>
    <dgm:pt modelId="{D39A9AA6-CBC8-4E35-A5D8-0E2436104BBA}" type="pres">
      <dgm:prSet presAssocID="{AAC94B84-4BD6-4C44-BE4E-7C5E80DFEA93}" presName="desTx" presStyleLbl="revTx" presStyleIdx="5" presStyleCnt="12">
        <dgm:presLayoutVars/>
      </dgm:prSet>
      <dgm:spPr/>
    </dgm:pt>
    <dgm:pt modelId="{BBFF13D4-A8F5-4C7C-8B3F-7BD26250A7FB}" type="pres">
      <dgm:prSet presAssocID="{9D8439DA-680A-4AA7-9C65-579B3A3A99EE}" presName="sibTrans" presStyleCnt="0"/>
      <dgm:spPr/>
    </dgm:pt>
    <dgm:pt modelId="{6275E8B9-06C8-45BA-921C-59EA6D09C36D}" type="pres">
      <dgm:prSet presAssocID="{CE9DA056-F745-4AFD-9800-0F3E7D6E3594}" presName="compNode" presStyleCnt="0"/>
      <dgm:spPr/>
    </dgm:pt>
    <dgm:pt modelId="{4DE3B7DF-C4A9-4EBA-8295-1ABBD83B24BD}" type="pres">
      <dgm:prSet presAssocID="{CE9DA056-F745-4AFD-9800-0F3E7D6E359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BCB8F93-5B9D-4B65-8232-CB2AEEFF71F1}" type="pres">
      <dgm:prSet presAssocID="{CE9DA056-F745-4AFD-9800-0F3E7D6E3594}" presName="iconSpace" presStyleCnt="0"/>
      <dgm:spPr/>
    </dgm:pt>
    <dgm:pt modelId="{6A647826-FC18-46B4-AF27-5A676BB77A51}" type="pres">
      <dgm:prSet presAssocID="{CE9DA056-F745-4AFD-9800-0F3E7D6E3594}" presName="parTx" presStyleLbl="revTx" presStyleIdx="6" presStyleCnt="12">
        <dgm:presLayoutVars>
          <dgm:chMax val="0"/>
          <dgm:chPref val="0"/>
        </dgm:presLayoutVars>
      </dgm:prSet>
      <dgm:spPr/>
    </dgm:pt>
    <dgm:pt modelId="{56808E38-E261-406C-BBCC-D8F1BBBF5076}" type="pres">
      <dgm:prSet presAssocID="{CE9DA056-F745-4AFD-9800-0F3E7D6E3594}" presName="txSpace" presStyleCnt="0"/>
      <dgm:spPr/>
    </dgm:pt>
    <dgm:pt modelId="{11D3D8BE-3309-40D2-B3EB-303EB7B189F0}" type="pres">
      <dgm:prSet presAssocID="{CE9DA056-F745-4AFD-9800-0F3E7D6E3594}" presName="desTx" presStyleLbl="revTx" presStyleIdx="7" presStyleCnt="12">
        <dgm:presLayoutVars/>
      </dgm:prSet>
      <dgm:spPr/>
    </dgm:pt>
    <dgm:pt modelId="{FE3DE21F-5455-40D3-9D99-338F097BD1E7}" type="pres">
      <dgm:prSet presAssocID="{35B24225-34CA-42C3-BDDD-E7B4DB45CCF0}" presName="sibTrans" presStyleCnt="0"/>
      <dgm:spPr/>
    </dgm:pt>
    <dgm:pt modelId="{E7969BC6-C96E-4CE0-BA45-39817E9961F4}" type="pres">
      <dgm:prSet presAssocID="{A77AFD0A-8F10-438F-AB0D-D728A89A3B30}" presName="compNode" presStyleCnt="0"/>
      <dgm:spPr/>
    </dgm:pt>
    <dgm:pt modelId="{D11E35C9-9999-45FF-B915-F3E34283A18D}" type="pres">
      <dgm:prSet presAssocID="{A77AFD0A-8F10-438F-AB0D-D728A89A3B3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70106908-C777-48D1-9A3E-3C0F9941F26B}" type="pres">
      <dgm:prSet presAssocID="{A77AFD0A-8F10-438F-AB0D-D728A89A3B30}" presName="iconSpace" presStyleCnt="0"/>
      <dgm:spPr/>
    </dgm:pt>
    <dgm:pt modelId="{FF16E182-B280-4E37-B532-B2FB13F9E84F}" type="pres">
      <dgm:prSet presAssocID="{A77AFD0A-8F10-438F-AB0D-D728A89A3B30}" presName="parTx" presStyleLbl="revTx" presStyleIdx="8" presStyleCnt="12">
        <dgm:presLayoutVars>
          <dgm:chMax val="0"/>
          <dgm:chPref val="0"/>
        </dgm:presLayoutVars>
      </dgm:prSet>
      <dgm:spPr/>
    </dgm:pt>
    <dgm:pt modelId="{C270F6BF-5764-4CD9-A7DB-EED4F503CD5A}" type="pres">
      <dgm:prSet presAssocID="{A77AFD0A-8F10-438F-AB0D-D728A89A3B30}" presName="txSpace" presStyleCnt="0"/>
      <dgm:spPr/>
    </dgm:pt>
    <dgm:pt modelId="{A3D004F9-7C4D-4593-93F8-77C819DDF95C}" type="pres">
      <dgm:prSet presAssocID="{A77AFD0A-8F10-438F-AB0D-D728A89A3B30}" presName="desTx" presStyleLbl="revTx" presStyleIdx="9" presStyleCnt="12">
        <dgm:presLayoutVars/>
      </dgm:prSet>
      <dgm:spPr/>
    </dgm:pt>
    <dgm:pt modelId="{AF6D9D36-7986-43A9-BB4E-C599F4141E07}" type="pres">
      <dgm:prSet presAssocID="{38B51CBD-5458-4CC4-95F6-7BF1BF6868A1}" presName="sibTrans" presStyleCnt="0"/>
      <dgm:spPr/>
    </dgm:pt>
    <dgm:pt modelId="{2B98CA54-74B4-4661-AD74-3BD4E622ABC3}" type="pres">
      <dgm:prSet presAssocID="{230AA2E8-0A14-407E-B43B-AE09D0C5DDA2}" presName="compNode" presStyleCnt="0"/>
      <dgm:spPr/>
    </dgm:pt>
    <dgm:pt modelId="{9621D599-81D8-4376-8697-F29326152E5A}" type="pres">
      <dgm:prSet presAssocID="{230AA2E8-0A14-407E-B43B-AE09D0C5DDA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oting star"/>
        </a:ext>
      </dgm:extLst>
    </dgm:pt>
    <dgm:pt modelId="{FC452144-ECEB-4A42-8466-E32256536F8E}" type="pres">
      <dgm:prSet presAssocID="{230AA2E8-0A14-407E-B43B-AE09D0C5DDA2}" presName="iconSpace" presStyleCnt="0"/>
      <dgm:spPr/>
    </dgm:pt>
    <dgm:pt modelId="{CD84AAB9-A952-46E5-9661-1F0A60464192}" type="pres">
      <dgm:prSet presAssocID="{230AA2E8-0A14-407E-B43B-AE09D0C5DDA2}" presName="parTx" presStyleLbl="revTx" presStyleIdx="10" presStyleCnt="12">
        <dgm:presLayoutVars>
          <dgm:chMax val="0"/>
          <dgm:chPref val="0"/>
        </dgm:presLayoutVars>
      </dgm:prSet>
      <dgm:spPr/>
    </dgm:pt>
    <dgm:pt modelId="{C1C9335E-E748-47DB-B7AB-755924F2C7C5}" type="pres">
      <dgm:prSet presAssocID="{230AA2E8-0A14-407E-B43B-AE09D0C5DDA2}" presName="txSpace" presStyleCnt="0"/>
      <dgm:spPr/>
    </dgm:pt>
    <dgm:pt modelId="{6660CF5B-9CC0-4888-B9D7-F2CADC881807}" type="pres">
      <dgm:prSet presAssocID="{230AA2E8-0A14-407E-B43B-AE09D0C5DDA2}" presName="desTx" presStyleLbl="revTx" presStyleIdx="11" presStyleCnt="12">
        <dgm:presLayoutVars/>
      </dgm:prSet>
      <dgm:spPr/>
    </dgm:pt>
  </dgm:ptLst>
  <dgm:cxnLst>
    <dgm:cxn modelId="{91956918-C396-4C63-9692-B2E449230113}" srcId="{87F72F97-6207-44FD-87E5-23E88874839A}" destId="{230AA2E8-0A14-407E-B43B-AE09D0C5DDA2}" srcOrd="5" destOrd="0" parTransId="{21F16378-A8F6-4729-950F-AB9398B45B7F}" sibTransId="{DC4BD979-1351-4BB8-B20E-C5F5EDD9BAAF}"/>
    <dgm:cxn modelId="{ECBF9C1E-B054-4040-A03F-2FD1D94FD183}" type="presOf" srcId="{CE9DA056-F745-4AFD-9800-0F3E7D6E3594}" destId="{6A647826-FC18-46B4-AF27-5A676BB77A51}" srcOrd="0" destOrd="0" presId="urn:microsoft.com/office/officeart/2018/2/layout/IconLabelDescriptionList"/>
    <dgm:cxn modelId="{76D6D32F-3DB8-4484-83CA-EFBD001F02BF}" type="presOf" srcId="{A77AFD0A-8F10-438F-AB0D-D728A89A3B30}" destId="{FF16E182-B280-4E37-B532-B2FB13F9E84F}" srcOrd="0" destOrd="0" presId="urn:microsoft.com/office/officeart/2018/2/layout/IconLabelDescriptionList"/>
    <dgm:cxn modelId="{C6FF7E34-B76A-4BDC-AEB8-7BF3EB75076F}" srcId="{87F72F97-6207-44FD-87E5-23E88874839A}" destId="{A77AFD0A-8F10-438F-AB0D-D728A89A3B30}" srcOrd="4" destOrd="0" parTransId="{D36BAC47-1AD4-4A67-8728-5927275E5C71}" sibTransId="{38B51CBD-5458-4CC4-95F6-7BF1BF6868A1}"/>
    <dgm:cxn modelId="{292EB44D-4178-4209-9586-715A5DED25EA}" type="presOf" srcId="{2BEF04A8-FD94-43AD-8D57-10EC98C8FE53}" destId="{A8B501C2-E4C0-40DA-9EBF-3358D59E8463}" srcOrd="0" destOrd="0" presId="urn:microsoft.com/office/officeart/2018/2/layout/IconLabelDescriptionList"/>
    <dgm:cxn modelId="{90ED175A-3729-44FD-830E-3CA43398A0F6}" type="presOf" srcId="{AAC94B84-4BD6-4C44-BE4E-7C5E80DFEA93}" destId="{0E7B6C16-0B46-411B-83AB-FFE6467D4CC3}" srcOrd="0" destOrd="0" presId="urn:microsoft.com/office/officeart/2018/2/layout/IconLabelDescriptionList"/>
    <dgm:cxn modelId="{61A27A5E-2E04-4C35-8B6D-2E8DA623A743}" srcId="{266669AC-06EE-4890-ACE2-70EE848004F8}" destId="{87DDBB3A-3A05-4A9F-AB33-CB1D60657C3F}" srcOrd="0" destOrd="0" parTransId="{46F59015-9A74-4C51-A28B-AD5DDA9C59DB}" sibTransId="{0BBE406B-95B7-44D3-A1FC-EDDB3B76A69D}"/>
    <dgm:cxn modelId="{0CA1FC74-9B25-489A-AA5D-1F1840AD4562}" type="presOf" srcId="{230AA2E8-0A14-407E-B43B-AE09D0C5DDA2}" destId="{CD84AAB9-A952-46E5-9661-1F0A60464192}" srcOrd="0" destOrd="0" presId="urn:microsoft.com/office/officeart/2018/2/layout/IconLabelDescriptionList"/>
    <dgm:cxn modelId="{681FA77F-A579-4372-BC78-C9CE07196000}" srcId="{87F72F97-6207-44FD-87E5-23E88874839A}" destId="{266669AC-06EE-4890-ACE2-70EE848004F8}" srcOrd="0" destOrd="0" parTransId="{5D76B52E-6F50-454E-A422-C0C83FECDAF3}" sibTransId="{2B8CE965-08A0-44EB-BF46-EB2EE470EEF8}"/>
    <dgm:cxn modelId="{BEADA2BA-E4E9-4A60-82B0-8DC1127D3CEF}" type="presOf" srcId="{87F72F97-6207-44FD-87E5-23E88874839A}" destId="{55D3B8EC-A02E-4E7F-8099-046A8E155FD3}" srcOrd="0" destOrd="0" presId="urn:microsoft.com/office/officeart/2018/2/layout/IconLabelDescriptionList"/>
    <dgm:cxn modelId="{0F6675D5-7A39-49CC-B39F-EFFF9857A63E}" type="presOf" srcId="{266669AC-06EE-4890-ACE2-70EE848004F8}" destId="{7FE5DD46-BDFA-41F8-801D-B044B8A13363}" srcOrd="0" destOrd="0" presId="urn:microsoft.com/office/officeart/2018/2/layout/IconLabelDescriptionList"/>
    <dgm:cxn modelId="{263190EB-8156-4786-88A2-47EDD8151B99}" srcId="{87F72F97-6207-44FD-87E5-23E88874839A}" destId="{AAC94B84-4BD6-4C44-BE4E-7C5E80DFEA93}" srcOrd="2" destOrd="0" parTransId="{3168FFFA-8810-43CC-82A8-41B96E8D7D69}" sibTransId="{9D8439DA-680A-4AA7-9C65-579B3A3A99EE}"/>
    <dgm:cxn modelId="{9D44F0EB-CACF-4623-AB3E-50353C137B3E}" srcId="{87F72F97-6207-44FD-87E5-23E88874839A}" destId="{CE9DA056-F745-4AFD-9800-0F3E7D6E3594}" srcOrd="3" destOrd="0" parTransId="{C55328FA-7931-45CE-9EAA-A9CCFF91FFAF}" sibTransId="{35B24225-34CA-42C3-BDDD-E7B4DB45CCF0}"/>
    <dgm:cxn modelId="{65471DF3-C3E1-418C-8C11-9E0095A8A8B1}" srcId="{87F72F97-6207-44FD-87E5-23E88874839A}" destId="{2BEF04A8-FD94-43AD-8D57-10EC98C8FE53}" srcOrd="1" destOrd="0" parTransId="{312072CE-368E-4165-B4DD-2790B0C171F7}" sibTransId="{A3896276-0861-4D8E-B7BC-0348C9F5E4EA}"/>
    <dgm:cxn modelId="{CADA07FA-D6DF-4AFB-878F-AB9B3371EF49}" type="presOf" srcId="{87DDBB3A-3A05-4A9F-AB33-CB1D60657C3F}" destId="{9848F19B-7A1A-4895-8482-4FC24A0D304B}" srcOrd="0" destOrd="0" presId="urn:microsoft.com/office/officeart/2018/2/layout/IconLabelDescriptionList"/>
    <dgm:cxn modelId="{545EB186-79FE-494D-AE3F-7C724291C681}" type="presParOf" srcId="{55D3B8EC-A02E-4E7F-8099-046A8E155FD3}" destId="{2D4EAFC9-95A2-463F-8FC0-2C9A8348416B}" srcOrd="0" destOrd="0" presId="urn:microsoft.com/office/officeart/2018/2/layout/IconLabelDescriptionList"/>
    <dgm:cxn modelId="{0D48FB2F-B99D-470C-89DA-6946FECF1ACE}" type="presParOf" srcId="{2D4EAFC9-95A2-463F-8FC0-2C9A8348416B}" destId="{998699B4-D68B-4A8D-B1EF-0490C0603B98}" srcOrd="0" destOrd="0" presId="urn:microsoft.com/office/officeart/2018/2/layout/IconLabelDescriptionList"/>
    <dgm:cxn modelId="{A8498970-9825-41D2-BDCA-633A6952F643}" type="presParOf" srcId="{2D4EAFC9-95A2-463F-8FC0-2C9A8348416B}" destId="{758C9BA8-97B2-4E5B-97E3-222545B047A6}" srcOrd="1" destOrd="0" presId="urn:microsoft.com/office/officeart/2018/2/layout/IconLabelDescriptionList"/>
    <dgm:cxn modelId="{3ED60136-41F6-4729-AB5C-6E2156C1E6C9}" type="presParOf" srcId="{2D4EAFC9-95A2-463F-8FC0-2C9A8348416B}" destId="{7FE5DD46-BDFA-41F8-801D-B044B8A13363}" srcOrd="2" destOrd="0" presId="urn:microsoft.com/office/officeart/2018/2/layout/IconLabelDescriptionList"/>
    <dgm:cxn modelId="{1617EA3D-54DD-444E-BDD4-29C4A9741FE7}" type="presParOf" srcId="{2D4EAFC9-95A2-463F-8FC0-2C9A8348416B}" destId="{C747AAAE-55F1-479A-942F-CC4BC873B369}" srcOrd="3" destOrd="0" presId="urn:microsoft.com/office/officeart/2018/2/layout/IconLabelDescriptionList"/>
    <dgm:cxn modelId="{43A3CE33-1AF9-4EF2-9458-BAFA81BF1ECC}" type="presParOf" srcId="{2D4EAFC9-95A2-463F-8FC0-2C9A8348416B}" destId="{9848F19B-7A1A-4895-8482-4FC24A0D304B}" srcOrd="4" destOrd="0" presId="urn:microsoft.com/office/officeart/2018/2/layout/IconLabelDescriptionList"/>
    <dgm:cxn modelId="{4D251C3C-3464-4650-8BF8-10F458078E08}" type="presParOf" srcId="{55D3B8EC-A02E-4E7F-8099-046A8E155FD3}" destId="{41BC30A5-BB99-46ED-B429-1E530D3CCBE3}" srcOrd="1" destOrd="0" presId="urn:microsoft.com/office/officeart/2018/2/layout/IconLabelDescriptionList"/>
    <dgm:cxn modelId="{FAF910BA-7B59-48A7-9F0D-BB422E129146}" type="presParOf" srcId="{55D3B8EC-A02E-4E7F-8099-046A8E155FD3}" destId="{74EA87B9-2F65-4463-9A99-7D8A94EEC541}" srcOrd="2" destOrd="0" presId="urn:microsoft.com/office/officeart/2018/2/layout/IconLabelDescriptionList"/>
    <dgm:cxn modelId="{8E1CA9B1-96D6-40BE-9AFB-8306D6B255E6}" type="presParOf" srcId="{74EA87B9-2F65-4463-9A99-7D8A94EEC541}" destId="{C9CAA516-0DA1-4F7F-8EB3-97E712BB49F4}" srcOrd="0" destOrd="0" presId="urn:microsoft.com/office/officeart/2018/2/layout/IconLabelDescriptionList"/>
    <dgm:cxn modelId="{936B739C-2AE2-46B2-874F-FD4B97FC157D}" type="presParOf" srcId="{74EA87B9-2F65-4463-9A99-7D8A94EEC541}" destId="{5C4614B0-B455-41F5-A005-ECBAABE38707}" srcOrd="1" destOrd="0" presId="urn:microsoft.com/office/officeart/2018/2/layout/IconLabelDescriptionList"/>
    <dgm:cxn modelId="{A41034BD-7755-49AF-9DF1-45943722B774}" type="presParOf" srcId="{74EA87B9-2F65-4463-9A99-7D8A94EEC541}" destId="{A8B501C2-E4C0-40DA-9EBF-3358D59E8463}" srcOrd="2" destOrd="0" presId="urn:microsoft.com/office/officeart/2018/2/layout/IconLabelDescriptionList"/>
    <dgm:cxn modelId="{0FCE6039-68DB-47E9-994F-34C33DC627FD}" type="presParOf" srcId="{74EA87B9-2F65-4463-9A99-7D8A94EEC541}" destId="{08AEA605-58A0-4127-A5AE-09CC0F9FF35F}" srcOrd="3" destOrd="0" presId="urn:microsoft.com/office/officeart/2018/2/layout/IconLabelDescriptionList"/>
    <dgm:cxn modelId="{4C7F304A-649D-4574-A5A0-6B7E98EF1402}" type="presParOf" srcId="{74EA87B9-2F65-4463-9A99-7D8A94EEC541}" destId="{9EAFDA63-F58B-4F65-8051-4354EAF6C0F9}" srcOrd="4" destOrd="0" presId="urn:microsoft.com/office/officeart/2018/2/layout/IconLabelDescriptionList"/>
    <dgm:cxn modelId="{177A31A5-D42E-4241-B694-9C31F1839818}" type="presParOf" srcId="{55D3B8EC-A02E-4E7F-8099-046A8E155FD3}" destId="{81862239-D8EE-4702-AB30-DB869B152CEE}" srcOrd="3" destOrd="0" presId="urn:microsoft.com/office/officeart/2018/2/layout/IconLabelDescriptionList"/>
    <dgm:cxn modelId="{0193D923-21E5-4C7A-A0F0-05FA7B9D1D22}" type="presParOf" srcId="{55D3B8EC-A02E-4E7F-8099-046A8E155FD3}" destId="{D81481A1-CFBE-48F0-91EF-1A6621E04FEA}" srcOrd="4" destOrd="0" presId="urn:microsoft.com/office/officeart/2018/2/layout/IconLabelDescriptionList"/>
    <dgm:cxn modelId="{A1C0F45A-F8AE-4F26-83F3-E3BB89E34442}" type="presParOf" srcId="{D81481A1-CFBE-48F0-91EF-1A6621E04FEA}" destId="{0A0E2EB1-B4F1-461D-BC36-2E8B780E62AE}" srcOrd="0" destOrd="0" presId="urn:microsoft.com/office/officeart/2018/2/layout/IconLabelDescriptionList"/>
    <dgm:cxn modelId="{0F60F5DC-3263-4604-8976-1CCB4A422ECE}" type="presParOf" srcId="{D81481A1-CFBE-48F0-91EF-1A6621E04FEA}" destId="{ECAF79EE-5407-4E07-84A5-EA897EA79B79}" srcOrd="1" destOrd="0" presId="urn:microsoft.com/office/officeart/2018/2/layout/IconLabelDescriptionList"/>
    <dgm:cxn modelId="{ADBA9E2D-5C0D-4512-ACC5-6C76CE64A6C0}" type="presParOf" srcId="{D81481A1-CFBE-48F0-91EF-1A6621E04FEA}" destId="{0E7B6C16-0B46-411B-83AB-FFE6467D4CC3}" srcOrd="2" destOrd="0" presId="urn:microsoft.com/office/officeart/2018/2/layout/IconLabelDescriptionList"/>
    <dgm:cxn modelId="{79AF7F97-378C-4066-B555-CC12C2C30FE1}" type="presParOf" srcId="{D81481A1-CFBE-48F0-91EF-1A6621E04FEA}" destId="{7C5FDB60-B9DF-4206-993F-707790A88730}" srcOrd="3" destOrd="0" presId="urn:microsoft.com/office/officeart/2018/2/layout/IconLabelDescriptionList"/>
    <dgm:cxn modelId="{748B3EE6-820A-419B-9D10-5BF0AD38437B}" type="presParOf" srcId="{D81481A1-CFBE-48F0-91EF-1A6621E04FEA}" destId="{D39A9AA6-CBC8-4E35-A5D8-0E2436104BBA}" srcOrd="4" destOrd="0" presId="urn:microsoft.com/office/officeart/2018/2/layout/IconLabelDescriptionList"/>
    <dgm:cxn modelId="{9C5F9C2B-4B91-4E8A-94F8-38128EB3F5E0}" type="presParOf" srcId="{55D3B8EC-A02E-4E7F-8099-046A8E155FD3}" destId="{BBFF13D4-A8F5-4C7C-8B3F-7BD26250A7FB}" srcOrd="5" destOrd="0" presId="urn:microsoft.com/office/officeart/2018/2/layout/IconLabelDescriptionList"/>
    <dgm:cxn modelId="{5F3CDFE1-46AE-479B-A197-91C4065766A6}" type="presParOf" srcId="{55D3B8EC-A02E-4E7F-8099-046A8E155FD3}" destId="{6275E8B9-06C8-45BA-921C-59EA6D09C36D}" srcOrd="6" destOrd="0" presId="urn:microsoft.com/office/officeart/2018/2/layout/IconLabelDescriptionList"/>
    <dgm:cxn modelId="{A54D0F16-1A2A-4ABE-A2AF-C013408B94CD}" type="presParOf" srcId="{6275E8B9-06C8-45BA-921C-59EA6D09C36D}" destId="{4DE3B7DF-C4A9-4EBA-8295-1ABBD83B24BD}" srcOrd="0" destOrd="0" presId="urn:microsoft.com/office/officeart/2018/2/layout/IconLabelDescriptionList"/>
    <dgm:cxn modelId="{167149F3-DB7A-4F6E-99F1-CB0E47DAD240}" type="presParOf" srcId="{6275E8B9-06C8-45BA-921C-59EA6D09C36D}" destId="{5BCB8F93-5B9D-4B65-8232-CB2AEEFF71F1}" srcOrd="1" destOrd="0" presId="urn:microsoft.com/office/officeart/2018/2/layout/IconLabelDescriptionList"/>
    <dgm:cxn modelId="{E9696F50-BFA9-4336-9ECA-E06510B41E1A}" type="presParOf" srcId="{6275E8B9-06C8-45BA-921C-59EA6D09C36D}" destId="{6A647826-FC18-46B4-AF27-5A676BB77A51}" srcOrd="2" destOrd="0" presId="urn:microsoft.com/office/officeart/2018/2/layout/IconLabelDescriptionList"/>
    <dgm:cxn modelId="{272F5CB8-6F00-4580-BA4F-6BA0518F2229}" type="presParOf" srcId="{6275E8B9-06C8-45BA-921C-59EA6D09C36D}" destId="{56808E38-E261-406C-BBCC-D8F1BBBF5076}" srcOrd="3" destOrd="0" presId="urn:microsoft.com/office/officeart/2018/2/layout/IconLabelDescriptionList"/>
    <dgm:cxn modelId="{E32F61F2-DC49-49BD-87B6-693A637FA246}" type="presParOf" srcId="{6275E8B9-06C8-45BA-921C-59EA6D09C36D}" destId="{11D3D8BE-3309-40D2-B3EB-303EB7B189F0}" srcOrd="4" destOrd="0" presId="urn:microsoft.com/office/officeart/2018/2/layout/IconLabelDescriptionList"/>
    <dgm:cxn modelId="{4CED18A2-AC46-4B5C-9A1B-3448857BC77E}" type="presParOf" srcId="{55D3B8EC-A02E-4E7F-8099-046A8E155FD3}" destId="{FE3DE21F-5455-40D3-9D99-338F097BD1E7}" srcOrd="7" destOrd="0" presId="urn:microsoft.com/office/officeart/2018/2/layout/IconLabelDescriptionList"/>
    <dgm:cxn modelId="{38E3A14B-34BD-4374-9E22-4515CC54292E}" type="presParOf" srcId="{55D3B8EC-A02E-4E7F-8099-046A8E155FD3}" destId="{E7969BC6-C96E-4CE0-BA45-39817E9961F4}" srcOrd="8" destOrd="0" presId="urn:microsoft.com/office/officeart/2018/2/layout/IconLabelDescriptionList"/>
    <dgm:cxn modelId="{F303DAE5-E12E-445D-B51B-7231EC8C86E7}" type="presParOf" srcId="{E7969BC6-C96E-4CE0-BA45-39817E9961F4}" destId="{D11E35C9-9999-45FF-B915-F3E34283A18D}" srcOrd="0" destOrd="0" presId="urn:microsoft.com/office/officeart/2018/2/layout/IconLabelDescriptionList"/>
    <dgm:cxn modelId="{B343AFEA-46C5-46F8-BACB-8A10FC7DF62D}" type="presParOf" srcId="{E7969BC6-C96E-4CE0-BA45-39817E9961F4}" destId="{70106908-C777-48D1-9A3E-3C0F9941F26B}" srcOrd="1" destOrd="0" presId="urn:microsoft.com/office/officeart/2018/2/layout/IconLabelDescriptionList"/>
    <dgm:cxn modelId="{0F5C335B-89C2-41D7-9112-DA6C6F4C14F1}" type="presParOf" srcId="{E7969BC6-C96E-4CE0-BA45-39817E9961F4}" destId="{FF16E182-B280-4E37-B532-B2FB13F9E84F}" srcOrd="2" destOrd="0" presId="urn:microsoft.com/office/officeart/2018/2/layout/IconLabelDescriptionList"/>
    <dgm:cxn modelId="{75277EAF-A8DC-4565-96F7-92BF5462FA74}" type="presParOf" srcId="{E7969BC6-C96E-4CE0-BA45-39817E9961F4}" destId="{C270F6BF-5764-4CD9-A7DB-EED4F503CD5A}" srcOrd="3" destOrd="0" presId="urn:microsoft.com/office/officeart/2018/2/layout/IconLabelDescriptionList"/>
    <dgm:cxn modelId="{F86CD6B9-B3B0-4086-8B4F-8B92FBCF4E66}" type="presParOf" srcId="{E7969BC6-C96E-4CE0-BA45-39817E9961F4}" destId="{A3D004F9-7C4D-4593-93F8-77C819DDF95C}" srcOrd="4" destOrd="0" presId="urn:microsoft.com/office/officeart/2018/2/layout/IconLabelDescriptionList"/>
    <dgm:cxn modelId="{814592DE-11F5-4BCA-9C96-B7A2BFE8DC5E}" type="presParOf" srcId="{55D3B8EC-A02E-4E7F-8099-046A8E155FD3}" destId="{AF6D9D36-7986-43A9-BB4E-C599F4141E07}" srcOrd="9" destOrd="0" presId="urn:microsoft.com/office/officeart/2018/2/layout/IconLabelDescriptionList"/>
    <dgm:cxn modelId="{C4426638-DE36-4F3D-9165-D8B7FC4861BA}" type="presParOf" srcId="{55D3B8EC-A02E-4E7F-8099-046A8E155FD3}" destId="{2B98CA54-74B4-4661-AD74-3BD4E622ABC3}" srcOrd="10" destOrd="0" presId="urn:microsoft.com/office/officeart/2018/2/layout/IconLabelDescriptionList"/>
    <dgm:cxn modelId="{C1DED60A-5C16-4441-A4F6-43F533888C1B}" type="presParOf" srcId="{2B98CA54-74B4-4661-AD74-3BD4E622ABC3}" destId="{9621D599-81D8-4376-8697-F29326152E5A}" srcOrd="0" destOrd="0" presId="urn:microsoft.com/office/officeart/2018/2/layout/IconLabelDescriptionList"/>
    <dgm:cxn modelId="{4213F509-DB77-40DE-AD2E-100E687D57EA}" type="presParOf" srcId="{2B98CA54-74B4-4661-AD74-3BD4E622ABC3}" destId="{FC452144-ECEB-4A42-8466-E32256536F8E}" srcOrd="1" destOrd="0" presId="urn:microsoft.com/office/officeart/2018/2/layout/IconLabelDescriptionList"/>
    <dgm:cxn modelId="{9D8C31FF-DF0A-48F2-9EC8-BDDDB5ED8FA6}" type="presParOf" srcId="{2B98CA54-74B4-4661-AD74-3BD4E622ABC3}" destId="{CD84AAB9-A952-46E5-9661-1F0A60464192}" srcOrd="2" destOrd="0" presId="urn:microsoft.com/office/officeart/2018/2/layout/IconLabelDescriptionList"/>
    <dgm:cxn modelId="{7DB2D19A-3369-4336-9359-D1BDC754EC8C}" type="presParOf" srcId="{2B98CA54-74B4-4661-AD74-3BD4E622ABC3}" destId="{C1C9335E-E748-47DB-B7AB-755924F2C7C5}" srcOrd="3" destOrd="0" presId="urn:microsoft.com/office/officeart/2018/2/layout/IconLabelDescriptionList"/>
    <dgm:cxn modelId="{1FBF07D9-CAB0-4E52-AE69-F55B820CFEA0}" type="presParOf" srcId="{2B98CA54-74B4-4661-AD74-3BD4E622ABC3}" destId="{6660CF5B-9CC0-4888-B9D7-F2CADC88180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D3C36E8-818B-420C-80EA-87A9EE5AF57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8CA1A6-04E3-421F-8798-789D43DB8D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There is a clear correlation between fan engagement and team success.</a:t>
          </a:r>
        </a:p>
      </dgm:t>
    </dgm:pt>
    <dgm:pt modelId="{A30AE505-CA4B-4542-A531-B5A08D414A6F}" type="parTrans" cxnId="{2A92BC1E-06ED-47CF-8A2C-F3F5086B91EE}">
      <dgm:prSet/>
      <dgm:spPr/>
      <dgm:t>
        <a:bodyPr/>
        <a:lstStyle/>
        <a:p>
          <a:endParaRPr lang="en-US"/>
        </a:p>
      </dgm:t>
    </dgm:pt>
    <dgm:pt modelId="{C4D335AB-88B3-48A9-A7DE-5A29AB2F1E1E}" type="sibTrans" cxnId="{2A92BC1E-06ED-47CF-8A2C-F3F5086B91EE}">
      <dgm:prSet/>
      <dgm:spPr/>
      <dgm:t>
        <a:bodyPr/>
        <a:lstStyle/>
        <a:p>
          <a:endParaRPr lang="en-US"/>
        </a:p>
      </dgm:t>
    </dgm:pt>
    <dgm:pt modelId="{FF494357-1E82-4215-B00B-80258DDD7D4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Forecasting can be used to demonstrate future trends, however, in the end, it is how well the team performs that will determine how succesful the franchise is as a whole.</a:t>
          </a:r>
        </a:p>
      </dgm:t>
    </dgm:pt>
    <dgm:pt modelId="{618377C3-108B-4D41-9154-4F175BE1FA72}" type="parTrans" cxnId="{F90C7DDB-5A36-408E-A778-2CE68957D170}">
      <dgm:prSet/>
      <dgm:spPr/>
      <dgm:t>
        <a:bodyPr/>
        <a:lstStyle/>
        <a:p>
          <a:endParaRPr lang="en-US"/>
        </a:p>
      </dgm:t>
    </dgm:pt>
    <dgm:pt modelId="{2373379E-7922-46A8-8F7F-4F4B6695B78B}" type="sibTrans" cxnId="{F90C7DDB-5A36-408E-A778-2CE68957D170}">
      <dgm:prSet/>
      <dgm:spPr/>
      <dgm:t>
        <a:bodyPr/>
        <a:lstStyle/>
        <a:p>
          <a:endParaRPr lang="en-US"/>
        </a:p>
      </dgm:t>
    </dgm:pt>
    <dgm:pt modelId="{920E4B00-8BB7-4FDF-826F-E83B6A74D8E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Marketing and promotional offers are essential if a franchise is struggling to win</a:t>
          </a:r>
        </a:p>
      </dgm:t>
    </dgm:pt>
    <dgm:pt modelId="{89F8764D-0EAD-458B-A91C-5F6CD33EC7D3}" type="parTrans" cxnId="{51756848-5077-4BF1-B21B-0CCE548FFFD1}">
      <dgm:prSet/>
      <dgm:spPr/>
      <dgm:t>
        <a:bodyPr/>
        <a:lstStyle/>
        <a:p>
          <a:endParaRPr lang="en-US"/>
        </a:p>
      </dgm:t>
    </dgm:pt>
    <dgm:pt modelId="{BBC91D18-6E64-405B-9839-D5D61621CFBE}" type="sibTrans" cxnId="{51756848-5077-4BF1-B21B-0CCE548FFFD1}">
      <dgm:prSet/>
      <dgm:spPr/>
      <dgm:t>
        <a:bodyPr/>
        <a:lstStyle/>
        <a:p>
          <a:endParaRPr lang="en-US"/>
        </a:p>
      </dgm:t>
    </dgm:pt>
    <dgm:pt modelId="{E49FC644-FC0A-4611-8547-2C202439F1F8}" type="pres">
      <dgm:prSet presAssocID="{5D3C36E8-818B-420C-80EA-87A9EE5AF574}" presName="root" presStyleCnt="0">
        <dgm:presLayoutVars>
          <dgm:dir/>
          <dgm:resizeHandles val="exact"/>
        </dgm:presLayoutVars>
      </dgm:prSet>
      <dgm:spPr/>
    </dgm:pt>
    <dgm:pt modelId="{E52AE1E3-65AD-4A69-BFBA-08237B6C645D}" type="pres">
      <dgm:prSet presAssocID="{008CA1A6-04E3-421F-8798-789D43DB8DD8}" presName="compNode" presStyleCnt="0"/>
      <dgm:spPr/>
    </dgm:pt>
    <dgm:pt modelId="{35F11A3F-6C07-496C-B65E-9E2BEDBFC575}" type="pres">
      <dgm:prSet presAssocID="{008CA1A6-04E3-421F-8798-789D43DB8DD8}" presName="iconBgRect" presStyleLbl="bgShp" presStyleIdx="0" presStyleCnt="3"/>
      <dgm:spPr/>
    </dgm:pt>
    <dgm:pt modelId="{006BF878-1FEC-42D4-95DF-509E6BEB7A5F}" type="pres">
      <dgm:prSet presAssocID="{008CA1A6-04E3-421F-8798-789D43DB8D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n"/>
        </a:ext>
      </dgm:extLst>
    </dgm:pt>
    <dgm:pt modelId="{0EE3613D-78BD-44F1-A747-86534D139D87}" type="pres">
      <dgm:prSet presAssocID="{008CA1A6-04E3-421F-8798-789D43DB8DD8}" presName="spaceRect" presStyleCnt="0"/>
      <dgm:spPr/>
    </dgm:pt>
    <dgm:pt modelId="{CFD461E3-A8A6-4C91-A2DA-DB33CB677AFF}" type="pres">
      <dgm:prSet presAssocID="{008CA1A6-04E3-421F-8798-789D43DB8DD8}" presName="textRect" presStyleLbl="revTx" presStyleIdx="0" presStyleCnt="3">
        <dgm:presLayoutVars>
          <dgm:chMax val="1"/>
          <dgm:chPref val="1"/>
        </dgm:presLayoutVars>
      </dgm:prSet>
      <dgm:spPr/>
    </dgm:pt>
    <dgm:pt modelId="{5E9F307B-B451-43C5-85E2-25B9F7749C44}" type="pres">
      <dgm:prSet presAssocID="{C4D335AB-88B3-48A9-A7DE-5A29AB2F1E1E}" presName="sibTrans" presStyleCnt="0"/>
      <dgm:spPr/>
    </dgm:pt>
    <dgm:pt modelId="{597A04F6-66F1-45B0-B7AE-8539BCAB6269}" type="pres">
      <dgm:prSet presAssocID="{FF494357-1E82-4215-B00B-80258DDD7D46}" presName="compNode" presStyleCnt="0"/>
      <dgm:spPr/>
    </dgm:pt>
    <dgm:pt modelId="{2CF92D34-35DA-498F-A693-47FFF01D4DE7}" type="pres">
      <dgm:prSet presAssocID="{FF494357-1E82-4215-B00B-80258DDD7D46}" presName="iconBgRect" presStyleLbl="bgShp" presStyleIdx="1" presStyleCnt="3"/>
      <dgm:spPr/>
    </dgm:pt>
    <dgm:pt modelId="{A9C989B3-E292-49F7-8FE7-A5E3C9B1A136}" type="pres">
      <dgm:prSet presAssocID="{FF494357-1E82-4215-B00B-80258DDD7D4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48659B9-059C-4B7F-8EF2-B1651739FA20}" type="pres">
      <dgm:prSet presAssocID="{FF494357-1E82-4215-B00B-80258DDD7D46}" presName="spaceRect" presStyleCnt="0"/>
      <dgm:spPr/>
    </dgm:pt>
    <dgm:pt modelId="{A11AF4A4-EB1F-4F69-A6D7-B4D4A9FCCE21}" type="pres">
      <dgm:prSet presAssocID="{FF494357-1E82-4215-B00B-80258DDD7D46}" presName="textRect" presStyleLbl="revTx" presStyleIdx="1" presStyleCnt="3">
        <dgm:presLayoutVars>
          <dgm:chMax val="1"/>
          <dgm:chPref val="1"/>
        </dgm:presLayoutVars>
      </dgm:prSet>
      <dgm:spPr/>
    </dgm:pt>
    <dgm:pt modelId="{3287EBB1-E4CF-4025-8A01-26F75F30F928}" type="pres">
      <dgm:prSet presAssocID="{2373379E-7922-46A8-8F7F-4F4B6695B78B}" presName="sibTrans" presStyleCnt="0"/>
      <dgm:spPr/>
    </dgm:pt>
    <dgm:pt modelId="{150A98E7-8976-43BD-85D2-23F5702780FE}" type="pres">
      <dgm:prSet presAssocID="{920E4B00-8BB7-4FDF-826F-E83B6A74D8EC}" presName="compNode" presStyleCnt="0"/>
      <dgm:spPr/>
    </dgm:pt>
    <dgm:pt modelId="{047377D4-9759-4433-AF82-8E9290CAB33F}" type="pres">
      <dgm:prSet presAssocID="{920E4B00-8BB7-4FDF-826F-E83B6A74D8EC}" presName="iconBgRect" presStyleLbl="bgShp" presStyleIdx="2" presStyleCnt="3"/>
      <dgm:spPr/>
    </dgm:pt>
    <dgm:pt modelId="{3A4CE458-C1F3-4884-9489-063E5314768B}" type="pres">
      <dgm:prSet presAssocID="{920E4B00-8BB7-4FDF-826F-E83B6A74D8E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01A337C-C806-4FCA-8856-82B1DF0A0BAF}" type="pres">
      <dgm:prSet presAssocID="{920E4B00-8BB7-4FDF-826F-E83B6A74D8EC}" presName="spaceRect" presStyleCnt="0"/>
      <dgm:spPr/>
    </dgm:pt>
    <dgm:pt modelId="{75AFEE32-B1D6-4C9A-8C7F-4163441C1E96}" type="pres">
      <dgm:prSet presAssocID="{920E4B00-8BB7-4FDF-826F-E83B6A74D8E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A92BC1E-06ED-47CF-8A2C-F3F5086B91EE}" srcId="{5D3C36E8-818B-420C-80EA-87A9EE5AF574}" destId="{008CA1A6-04E3-421F-8798-789D43DB8DD8}" srcOrd="0" destOrd="0" parTransId="{A30AE505-CA4B-4542-A531-B5A08D414A6F}" sibTransId="{C4D335AB-88B3-48A9-A7DE-5A29AB2F1E1E}"/>
    <dgm:cxn modelId="{B4E6B626-396D-4204-9F63-46060BC5E7E4}" type="presOf" srcId="{5D3C36E8-818B-420C-80EA-87A9EE5AF574}" destId="{E49FC644-FC0A-4611-8547-2C202439F1F8}" srcOrd="0" destOrd="0" presId="urn:microsoft.com/office/officeart/2018/5/layout/IconCircleLabelList"/>
    <dgm:cxn modelId="{59B9FE26-7957-4A81-A15F-758979A4F690}" type="presOf" srcId="{920E4B00-8BB7-4FDF-826F-E83B6A74D8EC}" destId="{75AFEE32-B1D6-4C9A-8C7F-4163441C1E96}" srcOrd="0" destOrd="0" presId="urn:microsoft.com/office/officeart/2018/5/layout/IconCircleLabelList"/>
    <dgm:cxn modelId="{51756848-5077-4BF1-B21B-0CCE548FFFD1}" srcId="{5D3C36E8-818B-420C-80EA-87A9EE5AF574}" destId="{920E4B00-8BB7-4FDF-826F-E83B6A74D8EC}" srcOrd="2" destOrd="0" parTransId="{89F8764D-0EAD-458B-A91C-5F6CD33EC7D3}" sibTransId="{BBC91D18-6E64-405B-9839-D5D61621CFBE}"/>
    <dgm:cxn modelId="{98D59270-6D5B-4C80-A9C5-01C687AB80A6}" type="presOf" srcId="{008CA1A6-04E3-421F-8798-789D43DB8DD8}" destId="{CFD461E3-A8A6-4C91-A2DA-DB33CB677AFF}" srcOrd="0" destOrd="0" presId="urn:microsoft.com/office/officeart/2018/5/layout/IconCircleLabelList"/>
    <dgm:cxn modelId="{EF66BAAF-44F2-49CB-8D84-D9F4A2CA19A4}" type="presOf" srcId="{FF494357-1E82-4215-B00B-80258DDD7D46}" destId="{A11AF4A4-EB1F-4F69-A6D7-B4D4A9FCCE21}" srcOrd="0" destOrd="0" presId="urn:microsoft.com/office/officeart/2018/5/layout/IconCircleLabelList"/>
    <dgm:cxn modelId="{F90C7DDB-5A36-408E-A778-2CE68957D170}" srcId="{5D3C36E8-818B-420C-80EA-87A9EE5AF574}" destId="{FF494357-1E82-4215-B00B-80258DDD7D46}" srcOrd="1" destOrd="0" parTransId="{618377C3-108B-4D41-9154-4F175BE1FA72}" sibTransId="{2373379E-7922-46A8-8F7F-4F4B6695B78B}"/>
    <dgm:cxn modelId="{1DAD6E12-41D7-407F-BFAF-893FC0ABB2FE}" type="presParOf" srcId="{E49FC644-FC0A-4611-8547-2C202439F1F8}" destId="{E52AE1E3-65AD-4A69-BFBA-08237B6C645D}" srcOrd="0" destOrd="0" presId="urn:microsoft.com/office/officeart/2018/5/layout/IconCircleLabelList"/>
    <dgm:cxn modelId="{87D47128-162E-4392-BE4B-F5733EC8552C}" type="presParOf" srcId="{E52AE1E3-65AD-4A69-BFBA-08237B6C645D}" destId="{35F11A3F-6C07-496C-B65E-9E2BEDBFC575}" srcOrd="0" destOrd="0" presId="urn:microsoft.com/office/officeart/2018/5/layout/IconCircleLabelList"/>
    <dgm:cxn modelId="{0FE4A7E5-4EA1-4218-AA2F-F1C29ACD859F}" type="presParOf" srcId="{E52AE1E3-65AD-4A69-BFBA-08237B6C645D}" destId="{006BF878-1FEC-42D4-95DF-509E6BEB7A5F}" srcOrd="1" destOrd="0" presId="urn:microsoft.com/office/officeart/2018/5/layout/IconCircleLabelList"/>
    <dgm:cxn modelId="{02EDEFBC-AE28-4E15-A525-AFB342EFFB1C}" type="presParOf" srcId="{E52AE1E3-65AD-4A69-BFBA-08237B6C645D}" destId="{0EE3613D-78BD-44F1-A747-86534D139D87}" srcOrd="2" destOrd="0" presId="urn:microsoft.com/office/officeart/2018/5/layout/IconCircleLabelList"/>
    <dgm:cxn modelId="{970820A5-E098-4B16-B92E-5F3CEE05422A}" type="presParOf" srcId="{E52AE1E3-65AD-4A69-BFBA-08237B6C645D}" destId="{CFD461E3-A8A6-4C91-A2DA-DB33CB677AFF}" srcOrd="3" destOrd="0" presId="urn:microsoft.com/office/officeart/2018/5/layout/IconCircleLabelList"/>
    <dgm:cxn modelId="{6B4C3A43-0BDC-48B2-B4A8-93467196400F}" type="presParOf" srcId="{E49FC644-FC0A-4611-8547-2C202439F1F8}" destId="{5E9F307B-B451-43C5-85E2-25B9F7749C44}" srcOrd="1" destOrd="0" presId="urn:microsoft.com/office/officeart/2018/5/layout/IconCircleLabelList"/>
    <dgm:cxn modelId="{728E51ED-6697-4A73-A1EF-50B51F033BED}" type="presParOf" srcId="{E49FC644-FC0A-4611-8547-2C202439F1F8}" destId="{597A04F6-66F1-45B0-B7AE-8539BCAB6269}" srcOrd="2" destOrd="0" presId="urn:microsoft.com/office/officeart/2018/5/layout/IconCircleLabelList"/>
    <dgm:cxn modelId="{5EB7AEA5-6D00-4F50-A218-2B23DDBA4098}" type="presParOf" srcId="{597A04F6-66F1-45B0-B7AE-8539BCAB6269}" destId="{2CF92D34-35DA-498F-A693-47FFF01D4DE7}" srcOrd="0" destOrd="0" presId="urn:microsoft.com/office/officeart/2018/5/layout/IconCircleLabelList"/>
    <dgm:cxn modelId="{30260044-B640-477F-923D-19E6B094FF82}" type="presParOf" srcId="{597A04F6-66F1-45B0-B7AE-8539BCAB6269}" destId="{A9C989B3-E292-49F7-8FE7-A5E3C9B1A136}" srcOrd="1" destOrd="0" presId="urn:microsoft.com/office/officeart/2018/5/layout/IconCircleLabelList"/>
    <dgm:cxn modelId="{640A3DF5-ED28-4A01-8FFF-9A6EDD8F12E5}" type="presParOf" srcId="{597A04F6-66F1-45B0-B7AE-8539BCAB6269}" destId="{048659B9-059C-4B7F-8EF2-B1651739FA20}" srcOrd="2" destOrd="0" presId="urn:microsoft.com/office/officeart/2018/5/layout/IconCircleLabelList"/>
    <dgm:cxn modelId="{DC98922F-4290-45EF-986E-CB44754D18DF}" type="presParOf" srcId="{597A04F6-66F1-45B0-B7AE-8539BCAB6269}" destId="{A11AF4A4-EB1F-4F69-A6D7-B4D4A9FCCE21}" srcOrd="3" destOrd="0" presId="urn:microsoft.com/office/officeart/2018/5/layout/IconCircleLabelList"/>
    <dgm:cxn modelId="{5BC4927C-2B89-4670-9E7A-12078729D4E0}" type="presParOf" srcId="{E49FC644-FC0A-4611-8547-2C202439F1F8}" destId="{3287EBB1-E4CF-4025-8A01-26F75F30F928}" srcOrd="3" destOrd="0" presId="urn:microsoft.com/office/officeart/2018/5/layout/IconCircleLabelList"/>
    <dgm:cxn modelId="{92B143EA-6D13-4C65-BD4F-67D4C786C6F8}" type="presParOf" srcId="{E49FC644-FC0A-4611-8547-2C202439F1F8}" destId="{150A98E7-8976-43BD-85D2-23F5702780FE}" srcOrd="4" destOrd="0" presId="urn:microsoft.com/office/officeart/2018/5/layout/IconCircleLabelList"/>
    <dgm:cxn modelId="{FE1090A7-2BFB-44A2-A796-A371C63F8492}" type="presParOf" srcId="{150A98E7-8976-43BD-85D2-23F5702780FE}" destId="{047377D4-9759-4433-AF82-8E9290CAB33F}" srcOrd="0" destOrd="0" presId="urn:microsoft.com/office/officeart/2018/5/layout/IconCircleLabelList"/>
    <dgm:cxn modelId="{29D8ED38-C34D-40CA-9B63-C85CB08E731B}" type="presParOf" srcId="{150A98E7-8976-43BD-85D2-23F5702780FE}" destId="{3A4CE458-C1F3-4884-9489-063E5314768B}" srcOrd="1" destOrd="0" presId="urn:microsoft.com/office/officeart/2018/5/layout/IconCircleLabelList"/>
    <dgm:cxn modelId="{6A0F6B69-FD97-41F0-A2C6-8E79203DD484}" type="presParOf" srcId="{150A98E7-8976-43BD-85D2-23F5702780FE}" destId="{601A337C-C806-4FCA-8856-82B1DF0A0BAF}" srcOrd="2" destOrd="0" presId="urn:microsoft.com/office/officeart/2018/5/layout/IconCircleLabelList"/>
    <dgm:cxn modelId="{C636DFB7-2415-403A-BF1D-F0851F817F3D}" type="presParOf" srcId="{150A98E7-8976-43BD-85D2-23F5702780FE}" destId="{75AFEE32-B1D6-4C9A-8C7F-4163441C1E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1FBCBF-49B0-4291-855B-D5F0AB2B80FB}">
      <dsp:nvSpPr>
        <dsp:cNvPr id="0" name=""/>
        <dsp:cNvSpPr/>
      </dsp:nvSpPr>
      <dsp:spPr>
        <a:xfrm>
          <a:off x="0" y="453"/>
          <a:ext cx="595821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20E3128-25B8-453B-825A-E5BC259532DF}">
      <dsp:nvSpPr>
        <dsp:cNvPr id="0" name=""/>
        <dsp:cNvSpPr/>
      </dsp:nvSpPr>
      <dsp:spPr>
        <a:xfrm>
          <a:off x="0" y="453"/>
          <a:ext cx="1191643" cy="742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Average Home Attendance (2000-2019)</a:t>
          </a:r>
        </a:p>
      </dsp:txBody>
      <dsp:txXfrm>
        <a:off x="0" y="453"/>
        <a:ext cx="1191643" cy="742440"/>
      </dsp:txXfrm>
    </dsp:sp>
    <dsp:sp modelId="{AF592342-9C29-4CFF-B47C-5DBD669F799B}">
      <dsp:nvSpPr>
        <dsp:cNvPr id="0" name=""/>
        <dsp:cNvSpPr/>
      </dsp:nvSpPr>
      <dsp:spPr>
        <a:xfrm>
          <a:off x="1281016" y="34167"/>
          <a:ext cx="4677199" cy="674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56,322 fans</a:t>
          </a:r>
        </a:p>
      </dsp:txBody>
      <dsp:txXfrm>
        <a:off x="1281016" y="34167"/>
        <a:ext cx="4677199" cy="674286"/>
      </dsp:txXfrm>
    </dsp:sp>
    <dsp:sp modelId="{F640DBAF-EDF4-45E9-8CB2-113D7098DE79}">
      <dsp:nvSpPr>
        <dsp:cNvPr id="0" name=""/>
        <dsp:cNvSpPr/>
      </dsp:nvSpPr>
      <dsp:spPr>
        <a:xfrm>
          <a:off x="1191643" y="708454"/>
          <a:ext cx="4766572" cy="0"/>
        </a:xfrm>
        <a:prstGeom prst="line">
          <a:avLst/>
        </a:prstGeom>
        <a:noFill/>
        <a:ln w="63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62A0A70-1CA8-4243-BC4C-B9FE576E3395}">
      <dsp:nvSpPr>
        <dsp:cNvPr id="0" name=""/>
        <dsp:cNvSpPr/>
      </dsp:nvSpPr>
      <dsp:spPr>
        <a:xfrm>
          <a:off x="0" y="742893"/>
          <a:ext cx="595821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790141-1D9C-4D0E-BE18-6D200CA3A36D}">
      <dsp:nvSpPr>
        <dsp:cNvPr id="0" name=""/>
        <dsp:cNvSpPr/>
      </dsp:nvSpPr>
      <dsp:spPr>
        <a:xfrm>
          <a:off x="0" y="742893"/>
          <a:ext cx="1191643" cy="742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Highest Attendance Year</a:t>
          </a:r>
        </a:p>
      </dsp:txBody>
      <dsp:txXfrm>
        <a:off x="0" y="742893"/>
        <a:ext cx="1191643" cy="742440"/>
      </dsp:txXfrm>
    </dsp:sp>
    <dsp:sp modelId="{3320AFA6-2D33-4025-BB32-ADFC16AF7810}">
      <dsp:nvSpPr>
        <dsp:cNvPr id="0" name=""/>
        <dsp:cNvSpPr/>
      </dsp:nvSpPr>
      <dsp:spPr>
        <a:xfrm>
          <a:off x="1281016" y="776608"/>
          <a:ext cx="4677199" cy="674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2016</a:t>
          </a:r>
        </a:p>
      </dsp:txBody>
      <dsp:txXfrm>
        <a:off x="1281016" y="776608"/>
        <a:ext cx="4677199" cy="674286"/>
      </dsp:txXfrm>
    </dsp:sp>
    <dsp:sp modelId="{C4CF4150-A24D-4FFA-A5C1-648A221ADAC6}">
      <dsp:nvSpPr>
        <dsp:cNvPr id="0" name=""/>
        <dsp:cNvSpPr/>
      </dsp:nvSpPr>
      <dsp:spPr>
        <a:xfrm>
          <a:off x="1191643" y="1450894"/>
          <a:ext cx="4766572" cy="0"/>
        </a:xfrm>
        <a:prstGeom prst="line">
          <a:avLst/>
        </a:prstGeom>
        <a:noFill/>
        <a:ln w="63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716DC502-7099-4AE1-9237-A0C1FB30D38F}">
      <dsp:nvSpPr>
        <dsp:cNvPr id="0" name=""/>
        <dsp:cNvSpPr/>
      </dsp:nvSpPr>
      <dsp:spPr>
        <a:xfrm>
          <a:off x="0" y="1485334"/>
          <a:ext cx="595821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3624DE-4C47-408F-B93C-6F88D20799DE}">
      <dsp:nvSpPr>
        <dsp:cNvPr id="0" name=""/>
        <dsp:cNvSpPr/>
      </dsp:nvSpPr>
      <dsp:spPr>
        <a:xfrm>
          <a:off x="0" y="1485334"/>
          <a:ext cx="1191643" cy="742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Lowest Attendance Year</a:t>
          </a:r>
        </a:p>
      </dsp:txBody>
      <dsp:txXfrm>
        <a:off x="0" y="1485334"/>
        <a:ext cx="1191643" cy="742440"/>
      </dsp:txXfrm>
    </dsp:sp>
    <dsp:sp modelId="{FBBCA52E-DF1F-45CB-9C1B-3E7C2B3082AA}">
      <dsp:nvSpPr>
        <dsp:cNvPr id="0" name=""/>
        <dsp:cNvSpPr/>
      </dsp:nvSpPr>
      <dsp:spPr>
        <a:xfrm>
          <a:off x="1281016" y="1519048"/>
          <a:ext cx="4677199" cy="674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2003</a:t>
          </a:r>
        </a:p>
      </dsp:txBody>
      <dsp:txXfrm>
        <a:off x="1281016" y="1519048"/>
        <a:ext cx="4677199" cy="674286"/>
      </dsp:txXfrm>
    </dsp:sp>
    <dsp:sp modelId="{57D09925-4A79-406A-89DF-557E3EA93947}">
      <dsp:nvSpPr>
        <dsp:cNvPr id="0" name=""/>
        <dsp:cNvSpPr/>
      </dsp:nvSpPr>
      <dsp:spPr>
        <a:xfrm>
          <a:off x="1191643" y="2193335"/>
          <a:ext cx="4766572" cy="0"/>
        </a:xfrm>
        <a:prstGeom prst="line">
          <a:avLst/>
        </a:prstGeom>
        <a:noFill/>
        <a:ln w="63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82B05048-30D3-4395-B6E9-CEE91FD29E54}">
      <dsp:nvSpPr>
        <dsp:cNvPr id="0" name=""/>
        <dsp:cNvSpPr/>
      </dsp:nvSpPr>
      <dsp:spPr>
        <a:xfrm>
          <a:off x="0" y="2227774"/>
          <a:ext cx="595821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EE624F-582B-4732-9757-BC20A8A82D5E}">
      <dsp:nvSpPr>
        <dsp:cNvPr id="0" name=""/>
        <dsp:cNvSpPr/>
      </dsp:nvSpPr>
      <dsp:spPr>
        <a:xfrm>
          <a:off x="0" y="2227774"/>
          <a:ext cx="1191643" cy="742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Average Wins Per Season (2000-2019)</a:t>
          </a:r>
        </a:p>
      </dsp:txBody>
      <dsp:txXfrm>
        <a:off x="0" y="2227774"/>
        <a:ext cx="1191643" cy="742440"/>
      </dsp:txXfrm>
    </dsp:sp>
    <dsp:sp modelId="{1BCA0FB1-83A5-4474-A16E-7D0B4DA094C8}">
      <dsp:nvSpPr>
        <dsp:cNvPr id="0" name=""/>
        <dsp:cNvSpPr/>
      </dsp:nvSpPr>
      <dsp:spPr>
        <a:xfrm>
          <a:off x="1281016" y="2261489"/>
          <a:ext cx="4677199" cy="674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6.9</a:t>
          </a:r>
        </a:p>
      </dsp:txBody>
      <dsp:txXfrm>
        <a:off x="1281016" y="2261489"/>
        <a:ext cx="4677199" cy="674286"/>
      </dsp:txXfrm>
    </dsp:sp>
    <dsp:sp modelId="{9BDDF44F-8507-49C0-97EB-F1A08BB3F3D0}">
      <dsp:nvSpPr>
        <dsp:cNvPr id="0" name=""/>
        <dsp:cNvSpPr/>
      </dsp:nvSpPr>
      <dsp:spPr>
        <a:xfrm>
          <a:off x="1191643" y="2935775"/>
          <a:ext cx="4766572" cy="0"/>
        </a:xfrm>
        <a:prstGeom prst="line">
          <a:avLst/>
        </a:prstGeom>
        <a:noFill/>
        <a:ln w="63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1C50F90-80B0-4F76-A6C7-38383BC295D1}">
      <dsp:nvSpPr>
        <dsp:cNvPr id="0" name=""/>
        <dsp:cNvSpPr/>
      </dsp:nvSpPr>
      <dsp:spPr>
        <a:xfrm>
          <a:off x="0" y="2970215"/>
          <a:ext cx="5958216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9723629-2A9B-441A-A42C-D6629F79FB92}">
      <dsp:nvSpPr>
        <dsp:cNvPr id="0" name=""/>
        <dsp:cNvSpPr/>
      </dsp:nvSpPr>
      <dsp:spPr>
        <a:xfrm>
          <a:off x="0" y="2970215"/>
          <a:ext cx="1191643" cy="742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Playoff Appearances</a:t>
          </a:r>
        </a:p>
      </dsp:txBody>
      <dsp:txXfrm>
        <a:off x="0" y="2970215"/>
        <a:ext cx="1191643" cy="742440"/>
      </dsp:txXfrm>
    </dsp:sp>
    <dsp:sp modelId="{E4819EA0-1531-4028-A761-AECAC45312D2}">
      <dsp:nvSpPr>
        <dsp:cNvPr id="0" name=""/>
        <dsp:cNvSpPr/>
      </dsp:nvSpPr>
      <dsp:spPr>
        <a:xfrm>
          <a:off x="1281016" y="3003929"/>
          <a:ext cx="4677199" cy="6742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1281016" y="3003929"/>
        <a:ext cx="4677199" cy="674286"/>
      </dsp:txXfrm>
    </dsp:sp>
    <dsp:sp modelId="{1D898BBE-A2D0-40AB-B5BB-1F80B88D0019}">
      <dsp:nvSpPr>
        <dsp:cNvPr id="0" name=""/>
        <dsp:cNvSpPr/>
      </dsp:nvSpPr>
      <dsp:spPr>
        <a:xfrm>
          <a:off x="1191643" y="3678216"/>
          <a:ext cx="4766572" cy="0"/>
        </a:xfrm>
        <a:prstGeom prst="line">
          <a:avLst/>
        </a:prstGeom>
        <a:noFill/>
        <a:ln w="63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FA875-9FD7-4EFB-A5EB-F3089EC18416}">
      <dsp:nvSpPr>
        <dsp:cNvPr id="0" name=""/>
        <dsp:cNvSpPr/>
      </dsp:nvSpPr>
      <dsp:spPr>
        <a:xfrm>
          <a:off x="0" y="456"/>
          <a:ext cx="480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C203BC3-9014-4B3A-98F6-5DE2F9DDDB4B}">
      <dsp:nvSpPr>
        <dsp:cNvPr id="0" name=""/>
        <dsp:cNvSpPr/>
      </dsp:nvSpPr>
      <dsp:spPr>
        <a:xfrm>
          <a:off x="0" y="456"/>
          <a:ext cx="960120" cy="74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Average Home Attendance (2000-2019)</a:t>
          </a:r>
        </a:p>
      </dsp:txBody>
      <dsp:txXfrm>
        <a:off x="0" y="456"/>
        <a:ext cx="960120" cy="747796"/>
      </dsp:txXfrm>
    </dsp:sp>
    <dsp:sp modelId="{26E99540-A6C2-4AD6-B269-813240BE1B8C}">
      <dsp:nvSpPr>
        <dsp:cNvPr id="0" name=""/>
        <dsp:cNvSpPr/>
      </dsp:nvSpPr>
      <dsp:spPr>
        <a:xfrm>
          <a:off x="1032128" y="34414"/>
          <a:ext cx="3768471" cy="6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67,187 fans</a:t>
          </a:r>
        </a:p>
      </dsp:txBody>
      <dsp:txXfrm>
        <a:off x="1032128" y="34414"/>
        <a:ext cx="3768471" cy="679151"/>
      </dsp:txXfrm>
    </dsp:sp>
    <dsp:sp modelId="{CF62129F-6C18-4756-B67F-E3D7BE4177FE}">
      <dsp:nvSpPr>
        <dsp:cNvPr id="0" name=""/>
        <dsp:cNvSpPr/>
      </dsp:nvSpPr>
      <dsp:spPr>
        <a:xfrm>
          <a:off x="960119" y="713565"/>
          <a:ext cx="384048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6BF00830-67F3-47A6-885F-7F03BEF2496F}">
      <dsp:nvSpPr>
        <dsp:cNvPr id="0" name=""/>
        <dsp:cNvSpPr/>
      </dsp:nvSpPr>
      <dsp:spPr>
        <a:xfrm>
          <a:off x="0" y="748253"/>
          <a:ext cx="480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DEFC3B-4D0C-43A4-BC80-EFBA73A91ED8}">
      <dsp:nvSpPr>
        <dsp:cNvPr id="0" name=""/>
        <dsp:cNvSpPr/>
      </dsp:nvSpPr>
      <dsp:spPr>
        <a:xfrm>
          <a:off x="0" y="748253"/>
          <a:ext cx="960120" cy="74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Highest Attendance Year</a:t>
          </a:r>
        </a:p>
      </dsp:txBody>
      <dsp:txXfrm>
        <a:off x="0" y="748253"/>
        <a:ext cx="960120" cy="747796"/>
      </dsp:txXfrm>
    </dsp:sp>
    <dsp:sp modelId="{A4025473-ABDE-43C7-B9A3-AEA437F6071F}">
      <dsp:nvSpPr>
        <dsp:cNvPr id="0" name=""/>
        <dsp:cNvSpPr/>
      </dsp:nvSpPr>
      <dsp:spPr>
        <a:xfrm>
          <a:off x="1032128" y="782210"/>
          <a:ext cx="3768471" cy="6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2016</a:t>
          </a:r>
        </a:p>
      </dsp:txBody>
      <dsp:txXfrm>
        <a:off x="1032128" y="782210"/>
        <a:ext cx="3768471" cy="679151"/>
      </dsp:txXfrm>
    </dsp:sp>
    <dsp:sp modelId="{E5AF8B36-AB94-4D36-8B23-C012B762D26A}">
      <dsp:nvSpPr>
        <dsp:cNvPr id="0" name=""/>
        <dsp:cNvSpPr/>
      </dsp:nvSpPr>
      <dsp:spPr>
        <a:xfrm>
          <a:off x="960119" y="1461361"/>
          <a:ext cx="384048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F03710F0-B4F7-469C-AE26-773DC40854CA}">
      <dsp:nvSpPr>
        <dsp:cNvPr id="0" name=""/>
        <dsp:cNvSpPr/>
      </dsp:nvSpPr>
      <dsp:spPr>
        <a:xfrm>
          <a:off x="0" y="1496049"/>
          <a:ext cx="480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A25AA3A-15B4-4636-92B4-82E9FBAE9671}">
      <dsp:nvSpPr>
        <dsp:cNvPr id="0" name=""/>
        <dsp:cNvSpPr/>
      </dsp:nvSpPr>
      <dsp:spPr>
        <a:xfrm>
          <a:off x="0" y="1496049"/>
          <a:ext cx="960120" cy="74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Lowest Attendance Year </a:t>
          </a:r>
        </a:p>
      </dsp:txBody>
      <dsp:txXfrm>
        <a:off x="0" y="1496049"/>
        <a:ext cx="960120" cy="747796"/>
      </dsp:txXfrm>
    </dsp:sp>
    <dsp:sp modelId="{18192691-9B7F-4889-BAD7-0838B2CFB962}">
      <dsp:nvSpPr>
        <dsp:cNvPr id="0" name=""/>
        <dsp:cNvSpPr/>
      </dsp:nvSpPr>
      <dsp:spPr>
        <a:xfrm>
          <a:off x="1032128" y="1530007"/>
          <a:ext cx="3768471" cy="6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2000</a:t>
          </a:r>
        </a:p>
      </dsp:txBody>
      <dsp:txXfrm>
        <a:off x="1032128" y="1530007"/>
        <a:ext cx="3768471" cy="679151"/>
      </dsp:txXfrm>
    </dsp:sp>
    <dsp:sp modelId="{77FA5355-971D-45A2-AF1D-9588DC1489A0}">
      <dsp:nvSpPr>
        <dsp:cNvPr id="0" name=""/>
        <dsp:cNvSpPr/>
      </dsp:nvSpPr>
      <dsp:spPr>
        <a:xfrm>
          <a:off x="960119" y="2209158"/>
          <a:ext cx="384048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8FABBF27-221E-416F-A998-25C66D4DCDCB}">
      <dsp:nvSpPr>
        <dsp:cNvPr id="0" name=""/>
        <dsp:cNvSpPr/>
      </dsp:nvSpPr>
      <dsp:spPr>
        <a:xfrm>
          <a:off x="0" y="2243846"/>
          <a:ext cx="480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A58A81E-FDFA-4809-8E7C-028211B5DCB5}">
      <dsp:nvSpPr>
        <dsp:cNvPr id="0" name=""/>
        <dsp:cNvSpPr/>
      </dsp:nvSpPr>
      <dsp:spPr>
        <a:xfrm>
          <a:off x="0" y="2243846"/>
          <a:ext cx="960120" cy="74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Average Wins Per Season (2000-2019)</a:t>
          </a:r>
        </a:p>
      </dsp:txBody>
      <dsp:txXfrm>
        <a:off x="0" y="2243846"/>
        <a:ext cx="960120" cy="747796"/>
      </dsp:txXfrm>
    </dsp:sp>
    <dsp:sp modelId="{C6DE3E89-8EA6-417D-902F-23B02E370401}">
      <dsp:nvSpPr>
        <dsp:cNvPr id="0" name=""/>
        <dsp:cNvSpPr/>
      </dsp:nvSpPr>
      <dsp:spPr>
        <a:xfrm>
          <a:off x="1032128" y="2277803"/>
          <a:ext cx="3768471" cy="6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9.1</a:t>
          </a:r>
        </a:p>
      </dsp:txBody>
      <dsp:txXfrm>
        <a:off x="1032128" y="2277803"/>
        <a:ext cx="3768471" cy="679151"/>
      </dsp:txXfrm>
    </dsp:sp>
    <dsp:sp modelId="{13F7CC6E-3559-4228-9E2C-9319DD44A81B}">
      <dsp:nvSpPr>
        <dsp:cNvPr id="0" name=""/>
        <dsp:cNvSpPr/>
      </dsp:nvSpPr>
      <dsp:spPr>
        <a:xfrm>
          <a:off x="960119" y="2956955"/>
          <a:ext cx="384048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687464D8-FD48-45F8-9236-34AC2D55F353}">
      <dsp:nvSpPr>
        <dsp:cNvPr id="0" name=""/>
        <dsp:cNvSpPr/>
      </dsp:nvSpPr>
      <dsp:spPr>
        <a:xfrm>
          <a:off x="0" y="2991642"/>
          <a:ext cx="480060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8D618D4-DD3C-4A7A-94B7-447B013E27DF}">
      <dsp:nvSpPr>
        <dsp:cNvPr id="0" name=""/>
        <dsp:cNvSpPr/>
      </dsp:nvSpPr>
      <dsp:spPr>
        <a:xfrm>
          <a:off x="0" y="2991642"/>
          <a:ext cx="960120" cy="74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Playoff Appearances</a:t>
          </a:r>
        </a:p>
      </dsp:txBody>
      <dsp:txXfrm>
        <a:off x="0" y="2991642"/>
        <a:ext cx="960120" cy="747796"/>
      </dsp:txXfrm>
    </dsp:sp>
    <dsp:sp modelId="{BE04CB20-F149-42CE-85F7-7AFE7E6CC7E4}">
      <dsp:nvSpPr>
        <dsp:cNvPr id="0" name=""/>
        <dsp:cNvSpPr/>
      </dsp:nvSpPr>
      <dsp:spPr>
        <a:xfrm>
          <a:off x="1032128" y="3025600"/>
          <a:ext cx="3768471" cy="6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14</a:t>
          </a:r>
        </a:p>
      </dsp:txBody>
      <dsp:txXfrm>
        <a:off x="1032128" y="3025600"/>
        <a:ext cx="3768471" cy="679151"/>
      </dsp:txXfrm>
    </dsp:sp>
    <dsp:sp modelId="{0F9E1627-097A-41BC-86CD-C0B303F235A2}">
      <dsp:nvSpPr>
        <dsp:cNvPr id="0" name=""/>
        <dsp:cNvSpPr/>
      </dsp:nvSpPr>
      <dsp:spPr>
        <a:xfrm>
          <a:off x="960119" y="3704751"/>
          <a:ext cx="3840480" cy="0"/>
        </a:xfrm>
        <a:prstGeom prst="line">
          <a:avLst/>
        </a:prstGeom>
        <a:noFill/>
        <a:ln w="635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E7BAF-8111-4D6B-97EF-53266C1BD298}">
      <dsp:nvSpPr>
        <dsp:cNvPr id="0" name=""/>
        <dsp:cNvSpPr/>
      </dsp:nvSpPr>
      <dsp:spPr>
        <a:xfrm>
          <a:off x="3653" y="1288059"/>
          <a:ext cx="1245818" cy="6229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Average Home Attendance (2000-2019)</a:t>
          </a:r>
        </a:p>
      </dsp:txBody>
      <dsp:txXfrm>
        <a:off x="21897" y="1306303"/>
        <a:ext cx="1209330" cy="586421"/>
      </dsp:txXfrm>
    </dsp:sp>
    <dsp:sp modelId="{CE41BB8C-8E6D-4512-899E-8DFF10EE077B}">
      <dsp:nvSpPr>
        <dsp:cNvPr id="0" name=""/>
        <dsp:cNvSpPr/>
      </dsp:nvSpPr>
      <dsp:spPr>
        <a:xfrm>
          <a:off x="128235" y="1910968"/>
          <a:ext cx="124581" cy="467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81"/>
              </a:lnTo>
              <a:lnTo>
                <a:pt x="124581" y="46718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1F6245-0588-482F-906A-12CF814959A7}">
      <dsp:nvSpPr>
        <dsp:cNvPr id="0" name=""/>
        <dsp:cNvSpPr/>
      </dsp:nvSpPr>
      <dsp:spPr>
        <a:xfrm>
          <a:off x="252817" y="2066696"/>
          <a:ext cx="996654" cy="62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63,279 fans</a:t>
          </a:r>
        </a:p>
      </dsp:txBody>
      <dsp:txXfrm>
        <a:off x="271061" y="2084940"/>
        <a:ext cx="960166" cy="586421"/>
      </dsp:txXfrm>
    </dsp:sp>
    <dsp:sp modelId="{873D6D60-9D91-4A00-B948-4702C92811DC}">
      <dsp:nvSpPr>
        <dsp:cNvPr id="0" name=""/>
        <dsp:cNvSpPr/>
      </dsp:nvSpPr>
      <dsp:spPr>
        <a:xfrm>
          <a:off x="1560926" y="1288059"/>
          <a:ext cx="1245818" cy="6229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Highest Attendance Year</a:t>
          </a:r>
        </a:p>
      </dsp:txBody>
      <dsp:txXfrm>
        <a:off x="1579170" y="1306303"/>
        <a:ext cx="1209330" cy="586421"/>
      </dsp:txXfrm>
    </dsp:sp>
    <dsp:sp modelId="{CACAB762-75B9-4856-8902-A924D31FDC3F}">
      <dsp:nvSpPr>
        <dsp:cNvPr id="0" name=""/>
        <dsp:cNvSpPr/>
      </dsp:nvSpPr>
      <dsp:spPr>
        <a:xfrm>
          <a:off x="1685507" y="1910968"/>
          <a:ext cx="124581" cy="467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81"/>
              </a:lnTo>
              <a:lnTo>
                <a:pt x="124581" y="46718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F5C5B1-B17D-40D1-955B-73B55D37266E}">
      <dsp:nvSpPr>
        <dsp:cNvPr id="0" name=""/>
        <dsp:cNvSpPr/>
      </dsp:nvSpPr>
      <dsp:spPr>
        <a:xfrm>
          <a:off x="1810089" y="2066696"/>
          <a:ext cx="996654" cy="62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2016</a:t>
          </a:r>
        </a:p>
      </dsp:txBody>
      <dsp:txXfrm>
        <a:off x="1828333" y="2084940"/>
        <a:ext cx="960166" cy="586421"/>
      </dsp:txXfrm>
    </dsp:sp>
    <dsp:sp modelId="{6E4C9FC3-9A03-43FF-97AC-D6748A0FC26D}">
      <dsp:nvSpPr>
        <dsp:cNvPr id="0" name=""/>
        <dsp:cNvSpPr/>
      </dsp:nvSpPr>
      <dsp:spPr>
        <a:xfrm>
          <a:off x="3118198" y="1288059"/>
          <a:ext cx="1245818" cy="6229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Lowest Attendance Year</a:t>
          </a:r>
        </a:p>
      </dsp:txBody>
      <dsp:txXfrm>
        <a:off x="3136442" y="1306303"/>
        <a:ext cx="1209330" cy="586421"/>
      </dsp:txXfrm>
    </dsp:sp>
    <dsp:sp modelId="{142B67A1-63EE-401F-B045-67F3A9867143}">
      <dsp:nvSpPr>
        <dsp:cNvPr id="0" name=""/>
        <dsp:cNvSpPr/>
      </dsp:nvSpPr>
      <dsp:spPr>
        <a:xfrm>
          <a:off x="3242780" y="1910968"/>
          <a:ext cx="124581" cy="467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81"/>
              </a:lnTo>
              <a:lnTo>
                <a:pt x="124581" y="46718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3A69B0-AF91-4481-B153-F5B9B589BB6A}">
      <dsp:nvSpPr>
        <dsp:cNvPr id="0" name=""/>
        <dsp:cNvSpPr/>
      </dsp:nvSpPr>
      <dsp:spPr>
        <a:xfrm>
          <a:off x="3367362" y="2066696"/>
          <a:ext cx="996654" cy="62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2015</a:t>
          </a:r>
        </a:p>
      </dsp:txBody>
      <dsp:txXfrm>
        <a:off x="3385606" y="2084940"/>
        <a:ext cx="960166" cy="586421"/>
      </dsp:txXfrm>
    </dsp:sp>
    <dsp:sp modelId="{0659C288-BED6-4C86-8F56-8980C22C23E6}">
      <dsp:nvSpPr>
        <dsp:cNvPr id="0" name=""/>
        <dsp:cNvSpPr/>
      </dsp:nvSpPr>
      <dsp:spPr>
        <a:xfrm>
          <a:off x="4675471" y="1288059"/>
          <a:ext cx="1245818" cy="6229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Average Wins Per Season (2000-2019)</a:t>
          </a:r>
        </a:p>
      </dsp:txBody>
      <dsp:txXfrm>
        <a:off x="4693715" y="1306303"/>
        <a:ext cx="1209330" cy="586421"/>
      </dsp:txXfrm>
    </dsp:sp>
    <dsp:sp modelId="{7D987791-728A-45C9-BBB6-E97AC8FACB6F}">
      <dsp:nvSpPr>
        <dsp:cNvPr id="0" name=""/>
        <dsp:cNvSpPr/>
      </dsp:nvSpPr>
      <dsp:spPr>
        <a:xfrm>
          <a:off x="4800053" y="1910968"/>
          <a:ext cx="124581" cy="467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81"/>
              </a:lnTo>
              <a:lnTo>
                <a:pt x="124581" y="46718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D9CBB-C6FE-4312-9298-828C4E24D4E7}">
      <dsp:nvSpPr>
        <dsp:cNvPr id="0" name=""/>
        <dsp:cNvSpPr/>
      </dsp:nvSpPr>
      <dsp:spPr>
        <a:xfrm>
          <a:off x="4924635" y="2066696"/>
          <a:ext cx="996654" cy="62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7.2</a:t>
          </a:r>
        </a:p>
      </dsp:txBody>
      <dsp:txXfrm>
        <a:off x="4942879" y="2084940"/>
        <a:ext cx="960166" cy="586421"/>
      </dsp:txXfrm>
    </dsp:sp>
    <dsp:sp modelId="{F2D7317F-6E28-40FB-AB1C-FAB463AD9883}">
      <dsp:nvSpPr>
        <dsp:cNvPr id="0" name=""/>
        <dsp:cNvSpPr/>
      </dsp:nvSpPr>
      <dsp:spPr>
        <a:xfrm>
          <a:off x="6232744" y="1288059"/>
          <a:ext cx="1245818" cy="6229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Playoff Appearances</a:t>
          </a:r>
        </a:p>
      </dsp:txBody>
      <dsp:txXfrm>
        <a:off x="6250988" y="1306303"/>
        <a:ext cx="1209330" cy="586421"/>
      </dsp:txXfrm>
    </dsp:sp>
    <dsp:sp modelId="{E6023CD6-2A42-450D-A62F-B267CE2AC739}">
      <dsp:nvSpPr>
        <dsp:cNvPr id="0" name=""/>
        <dsp:cNvSpPr/>
      </dsp:nvSpPr>
      <dsp:spPr>
        <a:xfrm>
          <a:off x="6357326" y="1910968"/>
          <a:ext cx="124581" cy="4671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7181"/>
              </a:lnTo>
              <a:lnTo>
                <a:pt x="124581" y="46718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9A5910-1DD5-443B-A0DE-37770E1F324C}">
      <dsp:nvSpPr>
        <dsp:cNvPr id="0" name=""/>
        <dsp:cNvSpPr/>
      </dsp:nvSpPr>
      <dsp:spPr>
        <a:xfrm>
          <a:off x="6481908" y="2066696"/>
          <a:ext cx="996654" cy="6229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5</a:t>
          </a:r>
        </a:p>
      </dsp:txBody>
      <dsp:txXfrm>
        <a:off x="6500152" y="2084940"/>
        <a:ext cx="960166" cy="5864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BD9A2-A513-44D7-8505-830D03E88D6C}">
      <dsp:nvSpPr>
        <dsp:cNvPr id="0" name=""/>
        <dsp:cNvSpPr/>
      </dsp:nvSpPr>
      <dsp:spPr>
        <a:xfrm>
          <a:off x="0" y="456"/>
          <a:ext cx="4800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D35C698-FE71-4CCE-A104-3A5029B50E78}">
      <dsp:nvSpPr>
        <dsp:cNvPr id="0" name=""/>
        <dsp:cNvSpPr/>
      </dsp:nvSpPr>
      <dsp:spPr>
        <a:xfrm>
          <a:off x="0" y="456"/>
          <a:ext cx="960120" cy="74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Average Home Attendance (2000-2019)</a:t>
          </a:r>
        </a:p>
      </dsp:txBody>
      <dsp:txXfrm>
        <a:off x="0" y="456"/>
        <a:ext cx="960120" cy="747796"/>
      </dsp:txXfrm>
    </dsp:sp>
    <dsp:sp modelId="{A56A6249-BC13-4B35-86B7-6147FD9301BD}">
      <dsp:nvSpPr>
        <dsp:cNvPr id="0" name=""/>
        <dsp:cNvSpPr/>
      </dsp:nvSpPr>
      <dsp:spPr>
        <a:xfrm>
          <a:off x="1032128" y="34414"/>
          <a:ext cx="3768471" cy="6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68,805 fans</a:t>
          </a:r>
        </a:p>
      </dsp:txBody>
      <dsp:txXfrm>
        <a:off x="1032128" y="34414"/>
        <a:ext cx="3768471" cy="679151"/>
      </dsp:txXfrm>
    </dsp:sp>
    <dsp:sp modelId="{37F32542-4963-44BD-8AB5-64BDA8656849}">
      <dsp:nvSpPr>
        <dsp:cNvPr id="0" name=""/>
        <dsp:cNvSpPr/>
      </dsp:nvSpPr>
      <dsp:spPr>
        <a:xfrm>
          <a:off x="960119" y="713565"/>
          <a:ext cx="3840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982565-A360-4758-B9E2-05613DF5E7CE}">
      <dsp:nvSpPr>
        <dsp:cNvPr id="0" name=""/>
        <dsp:cNvSpPr/>
      </dsp:nvSpPr>
      <dsp:spPr>
        <a:xfrm>
          <a:off x="0" y="748253"/>
          <a:ext cx="48006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FDF51F-02C0-4B44-9ADE-985F20DBEAC6}">
      <dsp:nvSpPr>
        <dsp:cNvPr id="0" name=""/>
        <dsp:cNvSpPr/>
      </dsp:nvSpPr>
      <dsp:spPr>
        <a:xfrm>
          <a:off x="0" y="748253"/>
          <a:ext cx="960120" cy="74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Highest Attendance Year</a:t>
          </a:r>
        </a:p>
      </dsp:txBody>
      <dsp:txXfrm>
        <a:off x="0" y="748253"/>
        <a:ext cx="960120" cy="747796"/>
      </dsp:txXfrm>
    </dsp:sp>
    <dsp:sp modelId="{EF15C6C7-DDCA-45D3-9D90-AFF8C8D52787}">
      <dsp:nvSpPr>
        <dsp:cNvPr id="0" name=""/>
        <dsp:cNvSpPr/>
      </dsp:nvSpPr>
      <dsp:spPr>
        <a:xfrm>
          <a:off x="1032128" y="782210"/>
          <a:ext cx="3768471" cy="6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2010</a:t>
          </a:r>
        </a:p>
      </dsp:txBody>
      <dsp:txXfrm>
        <a:off x="1032128" y="782210"/>
        <a:ext cx="3768471" cy="679151"/>
      </dsp:txXfrm>
    </dsp:sp>
    <dsp:sp modelId="{D9F42E3A-96A2-433C-B900-7A25CB493B2F}">
      <dsp:nvSpPr>
        <dsp:cNvPr id="0" name=""/>
        <dsp:cNvSpPr/>
      </dsp:nvSpPr>
      <dsp:spPr>
        <a:xfrm>
          <a:off x="960119" y="1461361"/>
          <a:ext cx="3840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7EBA444-F470-4D99-B445-F3D1F2DF024A}">
      <dsp:nvSpPr>
        <dsp:cNvPr id="0" name=""/>
        <dsp:cNvSpPr/>
      </dsp:nvSpPr>
      <dsp:spPr>
        <a:xfrm>
          <a:off x="0" y="1496049"/>
          <a:ext cx="48006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C800957-0803-41AE-8AD8-3BFB743ADED9}">
      <dsp:nvSpPr>
        <dsp:cNvPr id="0" name=""/>
        <dsp:cNvSpPr/>
      </dsp:nvSpPr>
      <dsp:spPr>
        <a:xfrm>
          <a:off x="0" y="1496049"/>
          <a:ext cx="960120" cy="74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Lowest Attendance Year</a:t>
          </a:r>
        </a:p>
      </dsp:txBody>
      <dsp:txXfrm>
        <a:off x="0" y="1496049"/>
        <a:ext cx="960120" cy="747796"/>
      </dsp:txXfrm>
    </dsp:sp>
    <dsp:sp modelId="{4633DB7C-3DFF-4FE4-BCF7-8009BA4FF253}">
      <dsp:nvSpPr>
        <dsp:cNvPr id="0" name=""/>
        <dsp:cNvSpPr/>
      </dsp:nvSpPr>
      <dsp:spPr>
        <a:xfrm>
          <a:off x="1032128" y="1530007"/>
          <a:ext cx="3768471" cy="6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2004</a:t>
          </a:r>
        </a:p>
      </dsp:txBody>
      <dsp:txXfrm>
        <a:off x="1032128" y="1530007"/>
        <a:ext cx="3768471" cy="679151"/>
      </dsp:txXfrm>
    </dsp:sp>
    <dsp:sp modelId="{1406E45B-380F-4735-9CD4-33AF7DE2160B}">
      <dsp:nvSpPr>
        <dsp:cNvPr id="0" name=""/>
        <dsp:cNvSpPr/>
      </dsp:nvSpPr>
      <dsp:spPr>
        <a:xfrm>
          <a:off x="960119" y="2209158"/>
          <a:ext cx="3840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969C97E-8EB7-40BA-9FBF-EF42E7D4156F}">
      <dsp:nvSpPr>
        <dsp:cNvPr id="0" name=""/>
        <dsp:cNvSpPr/>
      </dsp:nvSpPr>
      <dsp:spPr>
        <a:xfrm>
          <a:off x="0" y="2243846"/>
          <a:ext cx="4800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A4F039-A78A-48CF-AF1D-20C776E04744}">
      <dsp:nvSpPr>
        <dsp:cNvPr id="0" name=""/>
        <dsp:cNvSpPr/>
      </dsp:nvSpPr>
      <dsp:spPr>
        <a:xfrm>
          <a:off x="0" y="2243846"/>
          <a:ext cx="960120" cy="74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Average Wins Per Season (2000-2019)</a:t>
          </a:r>
        </a:p>
      </dsp:txBody>
      <dsp:txXfrm>
        <a:off x="0" y="2243846"/>
        <a:ext cx="960120" cy="747796"/>
      </dsp:txXfrm>
    </dsp:sp>
    <dsp:sp modelId="{8C60DB31-88D4-4419-A766-CD05AA0AB757}">
      <dsp:nvSpPr>
        <dsp:cNvPr id="0" name=""/>
        <dsp:cNvSpPr/>
      </dsp:nvSpPr>
      <dsp:spPr>
        <a:xfrm>
          <a:off x="1032128" y="2277803"/>
          <a:ext cx="3768471" cy="6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7.4</a:t>
          </a:r>
        </a:p>
      </dsp:txBody>
      <dsp:txXfrm>
        <a:off x="1032128" y="2277803"/>
        <a:ext cx="3768471" cy="679151"/>
      </dsp:txXfrm>
    </dsp:sp>
    <dsp:sp modelId="{2001CF32-C102-43A3-A122-2B9BF5353CC5}">
      <dsp:nvSpPr>
        <dsp:cNvPr id="0" name=""/>
        <dsp:cNvSpPr/>
      </dsp:nvSpPr>
      <dsp:spPr>
        <a:xfrm>
          <a:off x="960119" y="2956955"/>
          <a:ext cx="3840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42BFAC5-A8BB-4AD9-B21D-15F4C2DEED3D}">
      <dsp:nvSpPr>
        <dsp:cNvPr id="0" name=""/>
        <dsp:cNvSpPr/>
      </dsp:nvSpPr>
      <dsp:spPr>
        <a:xfrm>
          <a:off x="0" y="2991642"/>
          <a:ext cx="480060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1E6CB6B-B313-457C-BB1C-53005B4939E7}">
      <dsp:nvSpPr>
        <dsp:cNvPr id="0" name=""/>
        <dsp:cNvSpPr/>
      </dsp:nvSpPr>
      <dsp:spPr>
        <a:xfrm>
          <a:off x="0" y="2991642"/>
          <a:ext cx="960120" cy="747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Playoff Appearances</a:t>
          </a:r>
        </a:p>
      </dsp:txBody>
      <dsp:txXfrm>
        <a:off x="0" y="2991642"/>
        <a:ext cx="960120" cy="747796"/>
      </dsp:txXfrm>
    </dsp:sp>
    <dsp:sp modelId="{79D6D5A9-2113-4C9E-93FB-03574F720D46}">
      <dsp:nvSpPr>
        <dsp:cNvPr id="0" name=""/>
        <dsp:cNvSpPr/>
      </dsp:nvSpPr>
      <dsp:spPr>
        <a:xfrm>
          <a:off x="1032128" y="3025600"/>
          <a:ext cx="3768471" cy="679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6</a:t>
          </a:r>
        </a:p>
      </dsp:txBody>
      <dsp:txXfrm>
        <a:off x="1032128" y="3025600"/>
        <a:ext cx="3768471" cy="679151"/>
      </dsp:txXfrm>
    </dsp:sp>
    <dsp:sp modelId="{FB7AC718-CE9A-4CD5-B9B2-EA37B0566FF4}">
      <dsp:nvSpPr>
        <dsp:cNvPr id="0" name=""/>
        <dsp:cNvSpPr/>
      </dsp:nvSpPr>
      <dsp:spPr>
        <a:xfrm>
          <a:off x="960119" y="3704751"/>
          <a:ext cx="384048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70EF1-AB23-418E-9AB6-2FDCD2CD9CE9}">
      <dsp:nvSpPr>
        <dsp:cNvPr id="0" name=""/>
        <dsp:cNvSpPr/>
      </dsp:nvSpPr>
      <dsp:spPr>
        <a:xfrm>
          <a:off x="0" y="118394"/>
          <a:ext cx="6171948" cy="10086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Based on NAÏVE and 3 season moving average forecasting for each team:</a:t>
          </a:r>
        </a:p>
      </dsp:txBody>
      <dsp:txXfrm>
        <a:off x="49240" y="167634"/>
        <a:ext cx="6073468" cy="910206"/>
      </dsp:txXfrm>
    </dsp:sp>
    <dsp:sp modelId="{1DD49E5E-EBA8-45FC-B801-310DB1ADF547}">
      <dsp:nvSpPr>
        <dsp:cNvPr id="0" name=""/>
        <dsp:cNvSpPr/>
      </dsp:nvSpPr>
      <dsp:spPr>
        <a:xfrm>
          <a:off x="0" y="1181800"/>
          <a:ext cx="6171948" cy="1008686"/>
        </a:xfrm>
        <a:prstGeom prst="roundRect">
          <a:avLst/>
        </a:prstGeom>
        <a:solidFill>
          <a:schemeClr val="accent2">
            <a:hueOff val="-101803"/>
            <a:satOff val="-873"/>
            <a:lumOff val="-5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u="sng" kern="1200"/>
            <a:t>AZ Cardinals</a:t>
          </a:r>
          <a:r>
            <a:rPr lang="en-US" sz="1900" kern="1200"/>
            <a:t>: Despite lower success between 2016-2019, fans are consistently showing up for their team. </a:t>
          </a:r>
        </a:p>
      </dsp:txBody>
      <dsp:txXfrm>
        <a:off x="49240" y="1231040"/>
        <a:ext cx="6073468" cy="910206"/>
      </dsp:txXfrm>
    </dsp:sp>
    <dsp:sp modelId="{F54F4BD6-6363-4A9A-B695-90522FB83D96}">
      <dsp:nvSpPr>
        <dsp:cNvPr id="0" name=""/>
        <dsp:cNvSpPr/>
      </dsp:nvSpPr>
      <dsp:spPr>
        <a:xfrm>
          <a:off x="0" y="2245206"/>
          <a:ext cx="6171948" cy="1008686"/>
        </a:xfrm>
        <a:prstGeom prst="roundRect">
          <a:avLst/>
        </a:prstGeom>
        <a:solidFill>
          <a:schemeClr val="accent2">
            <a:hueOff val="-203606"/>
            <a:satOff val="-1745"/>
            <a:lumOff val="-1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u="sng" kern="1200"/>
            <a:t>SEA Seahawks</a:t>
          </a:r>
          <a:r>
            <a:rPr lang="en-US" sz="1900" kern="1200"/>
            <a:t>: One thing is for sure, Seahawks fans show up. They have high attendance numbers over the 19-year span with very little movement. </a:t>
          </a:r>
        </a:p>
      </dsp:txBody>
      <dsp:txXfrm>
        <a:off x="49240" y="2294446"/>
        <a:ext cx="6073468" cy="910206"/>
      </dsp:txXfrm>
    </dsp:sp>
    <dsp:sp modelId="{13B2BB88-E596-414B-B40F-07B8D153B927}">
      <dsp:nvSpPr>
        <dsp:cNvPr id="0" name=""/>
        <dsp:cNvSpPr/>
      </dsp:nvSpPr>
      <dsp:spPr>
        <a:xfrm>
          <a:off x="0" y="3308613"/>
          <a:ext cx="6171948" cy="1008686"/>
        </a:xfrm>
        <a:prstGeom prst="roundRect">
          <a:avLst/>
        </a:prstGeom>
        <a:solidFill>
          <a:schemeClr val="accent2">
            <a:hueOff val="-305410"/>
            <a:satOff val="-2618"/>
            <a:lumOff val="-1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u="sng" kern="1200"/>
            <a:t>LA Rams</a:t>
          </a:r>
          <a:r>
            <a:rPr lang="en-US" sz="1900" kern="1200"/>
            <a:t>: The Rams went through an up and down phase as they moved from St. Louis to LA in 2016. </a:t>
          </a:r>
        </a:p>
      </dsp:txBody>
      <dsp:txXfrm>
        <a:off x="49240" y="3357853"/>
        <a:ext cx="6073468" cy="910206"/>
      </dsp:txXfrm>
    </dsp:sp>
    <dsp:sp modelId="{CAE431F3-DED9-4947-88B9-48F82B7DC920}">
      <dsp:nvSpPr>
        <dsp:cNvPr id="0" name=""/>
        <dsp:cNvSpPr/>
      </dsp:nvSpPr>
      <dsp:spPr>
        <a:xfrm>
          <a:off x="0" y="4372019"/>
          <a:ext cx="6171948" cy="1008686"/>
        </a:xfrm>
        <a:prstGeom prst="round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u="sng" kern="1200"/>
            <a:t>SF 49ers</a:t>
          </a:r>
          <a:r>
            <a:rPr lang="en-US" sz="1900" kern="1200"/>
            <a:t>: The 49ers have a strong fan base. Over the data span of years, this team has had an average attendance over 65,000 throughout. </a:t>
          </a:r>
        </a:p>
      </dsp:txBody>
      <dsp:txXfrm>
        <a:off x="49240" y="4421259"/>
        <a:ext cx="6073468" cy="9102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699B4-D68B-4A8D-B1EF-0490C0603B98}">
      <dsp:nvSpPr>
        <dsp:cNvPr id="0" name=""/>
        <dsp:cNvSpPr/>
      </dsp:nvSpPr>
      <dsp:spPr>
        <a:xfrm>
          <a:off x="1662" y="950404"/>
          <a:ext cx="544113" cy="5441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5DD46-BDFA-41F8-801D-B044B8A13363}">
      <dsp:nvSpPr>
        <dsp:cNvPr id="0" name=""/>
        <dsp:cNvSpPr/>
      </dsp:nvSpPr>
      <dsp:spPr>
        <a:xfrm>
          <a:off x="1662" y="1573598"/>
          <a:ext cx="1554609" cy="8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Offer ticket or food promotions to bring fans to the stadium</a:t>
          </a:r>
        </a:p>
      </dsp:txBody>
      <dsp:txXfrm>
        <a:off x="1662" y="1573598"/>
        <a:ext cx="1554609" cy="841675"/>
      </dsp:txXfrm>
    </dsp:sp>
    <dsp:sp modelId="{9848F19B-7A1A-4895-8482-4FC24A0D304B}">
      <dsp:nvSpPr>
        <dsp:cNvPr id="0" name=""/>
        <dsp:cNvSpPr/>
      </dsp:nvSpPr>
      <dsp:spPr>
        <a:xfrm>
          <a:off x="1662" y="2452055"/>
          <a:ext cx="1554609" cy="337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Especially against lower caliber teams</a:t>
          </a:r>
        </a:p>
      </dsp:txBody>
      <dsp:txXfrm>
        <a:off x="1662" y="2452055"/>
        <a:ext cx="1554609" cy="337435"/>
      </dsp:txXfrm>
    </dsp:sp>
    <dsp:sp modelId="{C9CAA516-0DA1-4F7F-8EB3-97E712BB49F4}">
      <dsp:nvSpPr>
        <dsp:cNvPr id="0" name=""/>
        <dsp:cNvSpPr/>
      </dsp:nvSpPr>
      <dsp:spPr>
        <a:xfrm>
          <a:off x="1828328" y="950404"/>
          <a:ext cx="544113" cy="5441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501C2-E4C0-40DA-9EBF-3358D59E8463}">
      <dsp:nvSpPr>
        <dsp:cNvPr id="0" name=""/>
        <dsp:cNvSpPr/>
      </dsp:nvSpPr>
      <dsp:spPr>
        <a:xfrm>
          <a:off x="1828328" y="1573598"/>
          <a:ext cx="1554609" cy="8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Upgrade stadium and seat comfort</a:t>
          </a:r>
        </a:p>
      </dsp:txBody>
      <dsp:txXfrm>
        <a:off x="1828328" y="1573598"/>
        <a:ext cx="1554609" cy="841675"/>
      </dsp:txXfrm>
    </dsp:sp>
    <dsp:sp modelId="{9EAFDA63-F58B-4F65-8051-4354EAF6C0F9}">
      <dsp:nvSpPr>
        <dsp:cNvPr id="0" name=""/>
        <dsp:cNvSpPr/>
      </dsp:nvSpPr>
      <dsp:spPr>
        <a:xfrm>
          <a:off x="1828328" y="2452055"/>
          <a:ext cx="1554609" cy="337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0E2EB1-B4F1-461D-BC36-2E8B780E62AE}">
      <dsp:nvSpPr>
        <dsp:cNvPr id="0" name=""/>
        <dsp:cNvSpPr/>
      </dsp:nvSpPr>
      <dsp:spPr>
        <a:xfrm>
          <a:off x="3654994" y="950404"/>
          <a:ext cx="544113" cy="5441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B6C16-0B46-411B-83AB-FFE6467D4CC3}">
      <dsp:nvSpPr>
        <dsp:cNvPr id="0" name=""/>
        <dsp:cNvSpPr/>
      </dsp:nvSpPr>
      <dsp:spPr>
        <a:xfrm>
          <a:off x="3654994" y="1573598"/>
          <a:ext cx="1554609" cy="8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Improve transportation options for fans to get to stadium</a:t>
          </a:r>
        </a:p>
      </dsp:txBody>
      <dsp:txXfrm>
        <a:off x="3654994" y="1573598"/>
        <a:ext cx="1554609" cy="841675"/>
      </dsp:txXfrm>
    </dsp:sp>
    <dsp:sp modelId="{D39A9AA6-CBC8-4E35-A5D8-0E2436104BBA}">
      <dsp:nvSpPr>
        <dsp:cNvPr id="0" name=""/>
        <dsp:cNvSpPr/>
      </dsp:nvSpPr>
      <dsp:spPr>
        <a:xfrm>
          <a:off x="3654994" y="2452055"/>
          <a:ext cx="1554609" cy="337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E3B7DF-C4A9-4EBA-8295-1ABBD83B24BD}">
      <dsp:nvSpPr>
        <dsp:cNvPr id="0" name=""/>
        <dsp:cNvSpPr/>
      </dsp:nvSpPr>
      <dsp:spPr>
        <a:xfrm>
          <a:off x="5481660" y="950404"/>
          <a:ext cx="544113" cy="5441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47826-FC18-46B4-AF27-5A676BB77A51}">
      <dsp:nvSpPr>
        <dsp:cNvPr id="0" name=""/>
        <dsp:cNvSpPr/>
      </dsp:nvSpPr>
      <dsp:spPr>
        <a:xfrm>
          <a:off x="5481660" y="1573598"/>
          <a:ext cx="1554609" cy="8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Increase stadium capacity</a:t>
          </a:r>
        </a:p>
      </dsp:txBody>
      <dsp:txXfrm>
        <a:off x="5481660" y="1573598"/>
        <a:ext cx="1554609" cy="841675"/>
      </dsp:txXfrm>
    </dsp:sp>
    <dsp:sp modelId="{11D3D8BE-3309-40D2-B3EB-303EB7B189F0}">
      <dsp:nvSpPr>
        <dsp:cNvPr id="0" name=""/>
        <dsp:cNvSpPr/>
      </dsp:nvSpPr>
      <dsp:spPr>
        <a:xfrm>
          <a:off x="5481660" y="2452055"/>
          <a:ext cx="1554609" cy="337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1E35C9-9999-45FF-B915-F3E34283A18D}">
      <dsp:nvSpPr>
        <dsp:cNvPr id="0" name=""/>
        <dsp:cNvSpPr/>
      </dsp:nvSpPr>
      <dsp:spPr>
        <a:xfrm>
          <a:off x="7308326" y="950404"/>
          <a:ext cx="544113" cy="5441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6E182-B280-4E37-B532-B2FB13F9E84F}">
      <dsp:nvSpPr>
        <dsp:cNvPr id="0" name=""/>
        <dsp:cNvSpPr/>
      </dsp:nvSpPr>
      <dsp:spPr>
        <a:xfrm>
          <a:off x="7308326" y="1573598"/>
          <a:ext cx="1554609" cy="8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Improve team</a:t>
          </a:r>
        </a:p>
      </dsp:txBody>
      <dsp:txXfrm>
        <a:off x="7308326" y="1573598"/>
        <a:ext cx="1554609" cy="841675"/>
      </dsp:txXfrm>
    </dsp:sp>
    <dsp:sp modelId="{A3D004F9-7C4D-4593-93F8-77C819DDF95C}">
      <dsp:nvSpPr>
        <dsp:cNvPr id="0" name=""/>
        <dsp:cNvSpPr/>
      </dsp:nvSpPr>
      <dsp:spPr>
        <a:xfrm>
          <a:off x="7308326" y="2452055"/>
          <a:ext cx="1554609" cy="337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21D599-81D8-4376-8697-F29326152E5A}">
      <dsp:nvSpPr>
        <dsp:cNvPr id="0" name=""/>
        <dsp:cNvSpPr/>
      </dsp:nvSpPr>
      <dsp:spPr>
        <a:xfrm>
          <a:off x="9134992" y="950404"/>
          <a:ext cx="544113" cy="54411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4AAB9-A952-46E5-9661-1F0A60464192}">
      <dsp:nvSpPr>
        <dsp:cNvPr id="0" name=""/>
        <dsp:cNvSpPr/>
      </dsp:nvSpPr>
      <dsp:spPr>
        <a:xfrm>
          <a:off x="9134992" y="1573598"/>
          <a:ext cx="1554609" cy="841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Add star worthy players to increase fan excitement</a:t>
          </a:r>
        </a:p>
      </dsp:txBody>
      <dsp:txXfrm>
        <a:off x="9134992" y="1573598"/>
        <a:ext cx="1554609" cy="841675"/>
      </dsp:txXfrm>
    </dsp:sp>
    <dsp:sp modelId="{6660CF5B-9CC0-4888-B9D7-F2CADC881807}">
      <dsp:nvSpPr>
        <dsp:cNvPr id="0" name=""/>
        <dsp:cNvSpPr/>
      </dsp:nvSpPr>
      <dsp:spPr>
        <a:xfrm>
          <a:off x="9134992" y="2452055"/>
          <a:ext cx="1554609" cy="337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11A3F-6C07-496C-B65E-9E2BEDBFC575}">
      <dsp:nvSpPr>
        <dsp:cNvPr id="0" name=""/>
        <dsp:cNvSpPr/>
      </dsp:nvSpPr>
      <dsp:spPr>
        <a:xfrm>
          <a:off x="683632" y="116354"/>
          <a:ext cx="1921500" cy="1921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BF878-1FEC-42D4-95DF-509E6BEB7A5F}">
      <dsp:nvSpPr>
        <dsp:cNvPr id="0" name=""/>
        <dsp:cNvSpPr/>
      </dsp:nvSpPr>
      <dsp:spPr>
        <a:xfrm>
          <a:off x="1093132" y="525854"/>
          <a:ext cx="1102499" cy="1102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D461E3-A8A6-4C91-A2DA-DB33CB677AFF}">
      <dsp:nvSpPr>
        <dsp:cNvPr id="0" name=""/>
        <dsp:cNvSpPr/>
      </dsp:nvSpPr>
      <dsp:spPr>
        <a:xfrm>
          <a:off x="69382" y="2636354"/>
          <a:ext cx="3150000" cy="98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There is a clear correlation between fan engagement and team success.</a:t>
          </a:r>
        </a:p>
      </dsp:txBody>
      <dsp:txXfrm>
        <a:off x="69382" y="2636354"/>
        <a:ext cx="3150000" cy="987187"/>
      </dsp:txXfrm>
    </dsp:sp>
    <dsp:sp modelId="{2CF92D34-35DA-498F-A693-47FFF01D4DE7}">
      <dsp:nvSpPr>
        <dsp:cNvPr id="0" name=""/>
        <dsp:cNvSpPr/>
      </dsp:nvSpPr>
      <dsp:spPr>
        <a:xfrm>
          <a:off x="4384882" y="116354"/>
          <a:ext cx="1921500" cy="1921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989B3-E292-49F7-8FE7-A5E3C9B1A136}">
      <dsp:nvSpPr>
        <dsp:cNvPr id="0" name=""/>
        <dsp:cNvSpPr/>
      </dsp:nvSpPr>
      <dsp:spPr>
        <a:xfrm>
          <a:off x="4794382" y="525854"/>
          <a:ext cx="1102499" cy="1102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AF4A4-EB1F-4F69-A6D7-B4D4A9FCCE21}">
      <dsp:nvSpPr>
        <dsp:cNvPr id="0" name=""/>
        <dsp:cNvSpPr/>
      </dsp:nvSpPr>
      <dsp:spPr>
        <a:xfrm>
          <a:off x="3770632" y="2636354"/>
          <a:ext cx="3150000" cy="98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Forecasting can be used to demonstrate future trends, however, in the end, it is how well the team performs that will determine how succesful the franchise is as a whole.</a:t>
          </a:r>
        </a:p>
      </dsp:txBody>
      <dsp:txXfrm>
        <a:off x="3770632" y="2636354"/>
        <a:ext cx="3150000" cy="987187"/>
      </dsp:txXfrm>
    </dsp:sp>
    <dsp:sp modelId="{047377D4-9759-4433-AF82-8E9290CAB33F}">
      <dsp:nvSpPr>
        <dsp:cNvPr id="0" name=""/>
        <dsp:cNvSpPr/>
      </dsp:nvSpPr>
      <dsp:spPr>
        <a:xfrm>
          <a:off x="8086132" y="116354"/>
          <a:ext cx="1921500" cy="1921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CE458-C1F3-4884-9489-063E5314768B}">
      <dsp:nvSpPr>
        <dsp:cNvPr id="0" name=""/>
        <dsp:cNvSpPr/>
      </dsp:nvSpPr>
      <dsp:spPr>
        <a:xfrm>
          <a:off x="8495632" y="525854"/>
          <a:ext cx="1102499" cy="11024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FEE32-B1D6-4C9A-8C7F-4163441C1E96}">
      <dsp:nvSpPr>
        <dsp:cNvPr id="0" name=""/>
        <dsp:cNvSpPr/>
      </dsp:nvSpPr>
      <dsp:spPr>
        <a:xfrm>
          <a:off x="7471882" y="2636354"/>
          <a:ext cx="3150000" cy="98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Marketing and promotional offers are essential if a franchise is struggling to win</a:t>
          </a:r>
        </a:p>
      </dsp:txBody>
      <dsp:txXfrm>
        <a:off x="7471882" y="2636354"/>
        <a:ext cx="3150000" cy="987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305BE-5B25-504F-9697-8AB841055A12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D4406-493A-4E4D-8ABD-B743CBB78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93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D4406-493A-4E4D-8ABD-B743CBB780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0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7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4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45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6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3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5/13/25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1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8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5/13/25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7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0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2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39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sv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9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merican Football Players">
            <a:extLst>
              <a:ext uri="{FF2B5EF4-FFF2-40B4-BE49-F238E27FC236}">
                <a16:creationId xmlns:a16="http://schemas.microsoft.com/office/drawing/2014/main" id="{DA527E98-94B2-8E2D-71F0-9F48ACC4A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3862" y="282287"/>
            <a:ext cx="5067300" cy="3497042"/>
          </a:xfrm>
        </p:spPr>
        <p:txBody>
          <a:bodyPr anchor="t">
            <a:normAutofit/>
          </a:bodyPr>
          <a:lstStyle/>
          <a:p>
            <a:r>
              <a:rPr lang="en-US" sz="5000" b="1">
                <a:solidFill>
                  <a:srgbClr val="FFFFFF"/>
                </a:solidFill>
              </a:rPr>
              <a:t>Data Analytics: How Can it Impact  the NFL?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63079" y="4194944"/>
            <a:ext cx="5019676" cy="1625517"/>
          </a:xfrm>
        </p:spPr>
        <p:txBody>
          <a:bodyPr anchor="t">
            <a:normAutofit fontScale="92500" lnSpcReduction="20000"/>
          </a:bodyPr>
          <a:lstStyle/>
          <a:p>
            <a:r>
              <a:rPr lang="en-US">
                <a:solidFill>
                  <a:srgbClr val="FFFFFF"/>
                </a:solidFill>
              </a:rPr>
              <a:t>Alec Peffer</a:t>
            </a:r>
            <a:endParaRPr lang="en-US"/>
          </a:p>
          <a:p>
            <a:r>
              <a:rPr lang="en-US">
                <a:solidFill>
                  <a:srgbClr val="FFFFFF"/>
                </a:solidFill>
              </a:rPr>
              <a:t>Kiana Pedro Hatter</a:t>
            </a:r>
          </a:p>
          <a:p>
            <a:r>
              <a:rPr lang="en-US">
                <a:solidFill>
                  <a:srgbClr val="FFFFFF"/>
                </a:solidFill>
              </a:rPr>
              <a:t>Christopher Melkonian</a:t>
            </a:r>
          </a:p>
          <a:p>
            <a:r>
              <a:rPr lang="en-US">
                <a:solidFill>
                  <a:srgbClr val="FFFFFF"/>
                </a:solidFill>
              </a:rPr>
              <a:t>Josh Conley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C851E-2C04-F6B1-384B-2AEF4551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 teams improve fan engagement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73083D9-B632-FAFC-9799-7C827F3033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776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2A73-2BFD-A126-C3B1-9DD2FE396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 Thoughts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066C707-5C15-B6BB-523E-09ABDE3C77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810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109E738-3B9E-4529-9D47-C9708D612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3E209-FA9E-6B7B-7FDD-C3218676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6" y="610738"/>
            <a:ext cx="2932736" cy="3515588"/>
          </a:xfrm>
        </p:spPr>
        <p:txBody>
          <a:bodyPr>
            <a:normAutofit/>
          </a:bodyPr>
          <a:lstStyle/>
          <a:p>
            <a:r>
              <a:rPr lang="en-US" sz="3300"/>
              <a:t>Introduction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DE69BD-5C6A-4086-B43B-2E48E20AB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61951" y="723900"/>
            <a:ext cx="0" cy="32333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EDC0-E1A7-A872-5F20-A12B59F8F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186" y="610738"/>
            <a:ext cx="7216449" cy="351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/>
              <a:t> </a:t>
            </a:r>
            <a:r>
              <a:rPr lang="en-US" sz="2500"/>
              <a:t>Focus on 4 NFL teams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Arizona Cardinals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LA/St. Louis Rams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Seattle Seahawks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San Fracisco 49ers</a:t>
            </a:r>
          </a:p>
          <a:p>
            <a:r>
              <a:rPr lang="en-US" sz="2500"/>
              <a:t>Based on historical data between 2000-2019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marL="457200" lvl="1" indent="0">
              <a:buNone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Graphic 3" descr="Arizona Cardinals Home: The official source of the latest ...">
            <a:extLst>
              <a:ext uri="{FF2B5EF4-FFF2-40B4-BE49-F238E27FC236}">
                <a16:creationId xmlns:a16="http://schemas.microsoft.com/office/drawing/2014/main" id="{9D65EF4C-DDC3-719A-91C7-15F7885F6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939" y="4452757"/>
            <a:ext cx="1700648" cy="1700648"/>
          </a:xfrm>
          <a:prstGeom prst="rect">
            <a:avLst/>
          </a:prstGeom>
        </p:spPr>
      </p:pic>
      <p:pic>
        <p:nvPicPr>
          <p:cNvPr id="6" name="Picture 5" descr="Amazon.com : NFL Officially Licensed Seattle Seahawks 4&quot; Team Logo Color  Emblem : Sports &amp; Outdoors">
            <a:extLst>
              <a:ext uri="{FF2B5EF4-FFF2-40B4-BE49-F238E27FC236}">
                <a16:creationId xmlns:a16="http://schemas.microsoft.com/office/drawing/2014/main" id="{A8A4A0B7-C436-8F9E-F803-3FE2588A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21" y="4452757"/>
            <a:ext cx="1700648" cy="1700648"/>
          </a:xfrm>
          <a:prstGeom prst="rect">
            <a:avLst/>
          </a:prstGeom>
        </p:spPr>
      </p:pic>
      <p:pic>
        <p:nvPicPr>
          <p:cNvPr id="7" name="Picture 6" descr="49ers Logo Wallpapers (22 images) - WallpaperCat">
            <a:extLst>
              <a:ext uri="{FF2B5EF4-FFF2-40B4-BE49-F238E27FC236}">
                <a16:creationId xmlns:a16="http://schemas.microsoft.com/office/drawing/2014/main" id="{DF95CA83-7C09-AAA5-94C9-8A5DCC8CE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049" y="4520470"/>
            <a:ext cx="2504355" cy="1565221"/>
          </a:xfrm>
          <a:prstGeom prst="rect">
            <a:avLst/>
          </a:prstGeom>
        </p:spPr>
      </p:pic>
      <p:pic>
        <p:nvPicPr>
          <p:cNvPr id="5" name="Picture 4" descr="Los Angeles Rams New Logo | Branding &amp; Identity Design">
            <a:extLst>
              <a:ext uri="{FF2B5EF4-FFF2-40B4-BE49-F238E27FC236}">
                <a16:creationId xmlns:a16="http://schemas.microsoft.com/office/drawing/2014/main" id="{945F2ECE-5E35-528E-6261-364AE4E1D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282" y="4689514"/>
            <a:ext cx="2504355" cy="12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3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1F26C-FD18-36B8-A810-5211F3767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Goals/Problem Description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F7E4-7C14-A60A-E259-A17A47B3D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/>
              <a:t>Main Goal</a:t>
            </a:r>
          </a:p>
          <a:p>
            <a:pPr>
              <a:lnSpc>
                <a:spcPct val="100000"/>
              </a:lnSpc>
            </a:pPr>
            <a:r>
              <a:rPr lang="en-US" sz="1900"/>
              <a:t>Can forecasting be used to find a correlation between team success and fan engagement?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/>
              <a:t>Sub-Goals</a:t>
            </a:r>
          </a:p>
          <a:p>
            <a:pPr>
              <a:lnSpc>
                <a:spcPct val="100000"/>
              </a:lnSpc>
            </a:pPr>
            <a:r>
              <a:rPr lang="en-US" sz="1900"/>
              <a:t>Can NFL franchises use forecasting techniques to determine future home attendance trends?</a:t>
            </a:r>
          </a:p>
          <a:p>
            <a:pPr>
              <a:lnSpc>
                <a:spcPct val="100000"/>
              </a:lnSpc>
            </a:pPr>
            <a:r>
              <a:rPr lang="en-US" sz="1900"/>
              <a:t>How can franchises try to improve rosters to increase attendance trends?</a:t>
            </a:r>
          </a:p>
          <a:p>
            <a:pPr>
              <a:lnSpc>
                <a:spcPct val="100000"/>
              </a:lnSpc>
            </a:pPr>
            <a:r>
              <a:rPr lang="en-US" sz="1900"/>
              <a:t>Can forecasting determine what marketing moves to make to increase fan attendance and engagement?</a:t>
            </a:r>
          </a:p>
        </p:txBody>
      </p:sp>
      <p:pic>
        <p:nvPicPr>
          <p:cNvPr id="7" name="Graphic 6" descr="Football">
            <a:extLst>
              <a:ext uri="{FF2B5EF4-FFF2-40B4-BE49-F238E27FC236}">
                <a16:creationId xmlns:a16="http://schemas.microsoft.com/office/drawing/2014/main" id="{89EDACA0-A916-CE4D-5975-4FECEA846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547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81373-4414-0D02-B174-80F454BF2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5958216" cy="13167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AZ Cardinals Data</a:t>
            </a:r>
            <a:br>
              <a:rPr lang="en-US" sz="2200"/>
            </a:br>
            <a:br>
              <a:rPr lang="en-US" sz="2200">
                <a:ea typeface="+mj-lt"/>
                <a:cs typeface="+mj-lt"/>
              </a:rPr>
            </a:br>
            <a:r>
              <a:rPr lang="en-US" sz="2200">
                <a:latin typeface="Times"/>
                <a:cs typeface="Times"/>
              </a:rPr>
              <a:t> </a:t>
            </a:r>
            <a:br>
              <a:rPr lang="en-US" sz="2200"/>
            </a:br>
            <a:r>
              <a:rPr lang="en-US" sz="2200">
                <a:ea typeface="+mj-lt"/>
                <a:cs typeface="+mj-lt"/>
              </a:rPr>
              <a:t> 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2376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Arizona Cardinals Home: The official source of the latest ...">
            <a:extLst>
              <a:ext uri="{FF2B5EF4-FFF2-40B4-BE49-F238E27FC236}">
                <a16:creationId xmlns:a16="http://schemas.microsoft.com/office/drawing/2014/main" id="{1342809D-B7BF-5C5D-3788-57B2F41AB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5271" y="719455"/>
            <a:ext cx="2596557" cy="2596557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AB7C5C-C091-4C25-B1BD-93E2F6948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8546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2C20D27A-6ABB-BD4F-3D9A-1C20DAF45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053" y="4090012"/>
            <a:ext cx="4861111" cy="1449156"/>
          </a:xfrm>
          <a:prstGeom prst="rect">
            <a:avLst/>
          </a:prstGeom>
        </p:spPr>
      </p:pic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98AD8B57-5C17-BAA2-8217-6F92E9039E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5589786"/>
              </p:ext>
            </p:extLst>
          </p:nvPr>
        </p:nvGraphicFramePr>
        <p:xfrm>
          <a:off x="700088" y="2235251"/>
          <a:ext cx="5958216" cy="371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592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62746-41F0-65E5-D0D9-5D596B57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4C0D1-4722-913D-A6F2-DE4E9DEAC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SEA Seahawks Data</a:t>
            </a:r>
          </a:p>
        </p:txBody>
      </p:sp>
      <p:pic>
        <p:nvPicPr>
          <p:cNvPr id="28" name="Picture 27" descr="Amazon.com : NFL Officially Licensed Seattle Seahawks 4&quot; Team Logo Color  Emblem : Sports &amp; Outdoors">
            <a:extLst>
              <a:ext uri="{FF2B5EF4-FFF2-40B4-BE49-F238E27FC236}">
                <a16:creationId xmlns:a16="http://schemas.microsoft.com/office/drawing/2014/main" id="{ED87EBA4-3941-193E-FE19-FEC9FA9C74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67"/>
          <a:stretch/>
        </p:blipFill>
        <p:spPr>
          <a:xfrm>
            <a:off x="224138" y="10"/>
            <a:ext cx="6044164" cy="685799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7293B538-9F4D-718B-D966-B82CDD5248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63078"/>
              </p:ext>
            </p:extLst>
          </p:nvPr>
        </p:nvGraphicFramePr>
        <p:xfrm>
          <a:off x="6696186" y="2221992"/>
          <a:ext cx="4800600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0" name="Picture 49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4A91A7DA-4488-1434-2D7D-37E67BC17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759" y="5123049"/>
            <a:ext cx="4979895" cy="147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BE00EF-AD8B-4299-7F1C-60176706E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56755-B589-52C1-FB08-4A8A64D11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015256"/>
          </a:xfrm>
        </p:spPr>
        <p:txBody>
          <a:bodyPr>
            <a:normAutofit/>
          </a:bodyPr>
          <a:lstStyle/>
          <a:p>
            <a:r>
              <a:rPr lang="en-US"/>
              <a:t>LA/STL Rams Data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464D73-EC80-43C4-BB2F-9655F6E1F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os Angeles Rams New Logo | Branding &amp; Identity Design">
            <a:extLst>
              <a:ext uri="{FF2B5EF4-FFF2-40B4-BE49-F238E27FC236}">
                <a16:creationId xmlns:a16="http://schemas.microsoft.com/office/drawing/2014/main" id="{A90EBCAB-05E0-D7A5-BD02-D7C4388C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18" y="1225372"/>
            <a:ext cx="3787587" cy="1859615"/>
          </a:xfrm>
          <a:prstGeom prst="rect">
            <a:avLst/>
          </a:prstGeom>
        </p:spPr>
      </p:pic>
      <p:pic>
        <p:nvPicPr>
          <p:cNvPr id="40" name="Picture 39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FE0388D6-3371-F20D-9D24-B0979E488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715" y="4953089"/>
            <a:ext cx="3867332" cy="112690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FB03A8F-6114-4C92-B337-6D698FDFF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8F44FF-B8C9-A667-DFAF-4796E27A4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8219173"/>
              </p:ext>
            </p:extLst>
          </p:nvPr>
        </p:nvGraphicFramePr>
        <p:xfrm>
          <a:off x="700087" y="1970693"/>
          <a:ext cx="7482216" cy="3977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1380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09697-B85B-C138-E6BF-719542249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BCE44-7992-E911-3CF2-95364340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r>
              <a:rPr lang="en-US"/>
              <a:t>SF 49ers Data</a:t>
            </a:r>
          </a:p>
        </p:txBody>
      </p:sp>
      <p:pic>
        <p:nvPicPr>
          <p:cNvPr id="29" name="Picture 28" descr="49ers Logo Wallpapers (22 images) - WallpaperCat">
            <a:extLst>
              <a:ext uri="{FF2B5EF4-FFF2-40B4-BE49-F238E27FC236}">
                <a16:creationId xmlns:a16="http://schemas.microsoft.com/office/drawing/2014/main" id="{F3D00C53-49C2-0194-8F29-BEDA1589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369" r="18548"/>
          <a:stretch/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E9060B-148F-E0C5-DA1A-CD94B36EF5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9865672"/>
              </p:ext>
            </p:extLst>
          </p:nvPr>
        </p:nvGraphicFramePr>
        <p:xfrm>
          <a:off x="6696186" y="1717727"/>
          <a:ext cx="4800600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2" name="Picture 71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08CB8611-644B-7F95-C8D1-E51D5E7A61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0678" y="5537667"/>
            <a:ext cx="4793877" cy="130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4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">
            <a:extLst>
              <a:ext uri="{FF2B5EF4-FFF2-40B4-BE49-F238E27FC236}">
                <a16:creationId xmlns:a16="http://schemas.microsoft.com/office/drawing/2014/main" id="{D8F1F5EB-B1C6-A98C-7DEB-A41BCE0D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23DEB-4ADC-32DC-8FE8-B088E957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US"/>
              <a:t>Is the future bright for these  teams?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1E5B297F-10CC-BB70-BC7D-E94BD27361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4483672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754672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465</Words>
  <Application>Microsoft Macintosh PowerPoint</Application>
  <PresentationFormat>Widescreen</PresentationFormat>
  <Paragraphs>86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Calisto MT</vt:lpstr>
      <vt:lpstr>Courier New</vt:lpstr>
      <vt:lpstr>Times</vt:lpstr>
      <vt:lpstr>Univers Condensed</vt:lpstr>
      <vt:lpstr>ChronicleVTI</vt:lpstr>
      <vt:lpstr>Data Analytics: How Can it Impact  the NFL?</vt:lpstr>
      <vt:lpstr>Introduction</vt:lpstr>
      <vt:lpstr>Goals/Problem Description</vt:lpstr>
      <vt:lpstr>AZ Cardinals Data     </vt:lpstr>
      <vt:lpstr>SEA Seahawks Data</vt:lpstr>
      <vt:lpstr>LA/STL Rams Data</vt:lpstr>
      <vt:lpstr>SF 49ers Data</vt:lpstr>
      <vt:lpstr>PowerPoint Presentation</vt:lpstr>
      <vt:lpstr>Is the future bright for these  teams?</vt:lpstr>
      <vt:lpstr>How can  teams improve fan engagement</vt:lpstr>
      <vt:lpstr>Final 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Alec Peffer</cp:lastModifiedBy>
  <cp:revision>83</cp:revision>
  <dcterms:created xsi:type="dcterms:W3CDTF">2025-05-09T04:49:46Z</dcterms:created>
  <dcterms:modified xsi:type="dcterms:W3CDTF">2025-05-14T05:02:33Z</dcterms:modified>
</cp:coreProperties>
</file>